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65ABAF-AAB0-45FA-9B01-92AE1C713EF4}" v="20" dt="2026-09-15T02:09:20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49"/>
    <p:restoredTop sz="94737"/>
  </p:normalViewPr>
  <p:slideViewPr>
    <p:cSldViewPr snapToGrid="0">
      <p:cViewPr varScale="1">
        <p:scale>
          <a:sx n="90" d="100"/>
          <a:sy n="90" d="100"/>
        </p:scale>
        <p:origin x="8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gandona, Tomas" userId="50db70e4-59fc-4f0c-a115-02822a9dffb8" providerId="ADAL" clId="{076A5335-00C5-4934-8647-9FEE9297F5B0}"/>
    <pc:docChg chg="undo redo custSel modSld">
      <pc:chgData name="Argandona, Tomas" userId="50db70e4-59fc-4f0c-a115-02822a9dffb8" providerId="ADAL" clId="{076A5335-00C5-4934-8647-9FEE9297F5B0}" dt="2026-09-15T02:09:32.538" v="2005" actId="14100"/>
      <pc:docMkLst>
        <pc:docMk/>
      </pc:docMkLst>
      <pc:sldChg chg="addSp delSp modSp mod">
        <pc:chgData name="Argandona, Tomas" userId="50db70e4-59fc-4f0c-a115-02822a9dffb8" providerId="ADAL" clId="{076A5335-00C5-4934-8647-9FEE9297F5B0}" dt="2026-09-15T02:02:35.249" v="1959" actId="14100"/>
        <pc:sldMkLst>
          <pc:docMk/>
          <pc:sldMk cId="2457759149" sldId="256"/>
        </pc:sldMkLst>
        <pc:graphicFrameChg chg="add mod modGraphic">
          <ac:chgData name="Argandona, Tomas" userId="50db70e4-59fc-4f0c-a115-02822a9dffb8" providerId="ADAL" clId="{076A5335-00C5-4934-8647-9FEE9297F5B0}" dt="2026-09-15T01:59:34.404" v="1951" actId="14100"/>
          <ac:graphicFrameMkLst>
            <pc:docMk/>
            <pc:sldMk cId="2457759149" sldId="256"/>
            <ac:graphicFrameMk id="2" creationId="{2D1056C8-9E60-B37B-1EFB-F999C681663D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2:06.411" v="1955" actId="14100"/>
          <ac:graphicFrameMkLst>
            <pc:docMk/>
            <pc:sldMk cId="2457759149" sldId="256"/>
            <ac:graphicFrameMk id="4" creationId="{37ECF6CA-C040-0544-8BCD-CF6CD690BC5B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2:35.249" v="1959" actId="14100"/>
          <ac:graphicFrameMkLst>
            <pc:docMk/>
            <pc:sldMk cId="2457759149" sldId="256"/>
            <ac:graphicFrameMk id="5" creationId="{5120E0C5-84F5-BCA1-8F44-74C58EF1F656}"/>
          </ac:graphicFrameMkLst>
        </pc:graphicFrameChg>
      </pc:sldChg>
      <pc:sldChg chg="addSp delSp modSp mod">
        <pc:chgData name="Argandona, Tomas" userId="50db70e4-59fc-4f0c-a115-02822a9dffb8" providerId="ADAL" clId="{076A5335-00C5-4934-8647-9FEE9297F5B0}" dt="2026-09-15T02:05:21.809" v="1968" actId="14100"/>
        <pc:sldMkLst>
          <pc:docMk/>
          <pc:sldMk cId="3445561366" sldId="257"/>
        </pc:sldMkLst>
        <pc:graphicFrameChg chg="add mod modGraphic">
          <ac:chgData name="Argandona, Tomas" userId="50db70e4-59fc-4f0c-a115-02822a9dffb8" providerId="ADAL" clId="{076A5335-00C5-4934-8647-9FEE9297F5B0}" dt="2026-09-15T01:59:04.434" v="1947" actId="14100"/>
          <ac:graphicFrameMkLst>
            <pc:docMk/>
            <pc:sldMk cId="3445561366" sldId="257"/>
            <ac:graphicFrameMk id="3" creationId="{6739F8B6-CFDF-C66C-B706-99FA5C04DFD5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4:50.295" v="1963" actId="14100"/>
          <ac:graphicFrameMkLst>
            <pc:docMk/>
            <pc:sldMk cId="3445561366" sldId="257"/>
            <ac:graphicFrameMk id="4" creationId="{5EE82C99-BFB8-26AA-33AA-545A36021537}"/>
          </ac:graphicFrameMkLst>
        </pc:graphicFrameChg>
        <pc:graphicFrameChg chg="add mod">
          <ac:chgData name="Argandona, Tomas" userId="50db70e4-59fc-4f0c-a115-02822a9dffb8" providerId="ADAL" clId="{076A5335-00C5-4934-8647-9FEE9297F5B0}" dt="2026-09-15T02:05:05.538" v="1964"/>
          <ac:graphicFrameMkLst>
            <pc:docMk/>
            <pc:sldMk cId="3445561366" sldId="257"/>
            <ac:graphicFrameMk id="5" creationId="{F16EDD20-D515-0938-CF2B-46520FC0F2E3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5:21.809" v="1968" actId="14100"/>
          <ac:graphicFrameMkLst>
            <pc:docMk/>
            <pc:sldMk cId="3445561366" sldId="257"/>
            <ac:graphicFrameMk id="6" creationId="{2EF494F2-6F02-484A-5745-F6FD11892346}"/>
          </ac:graphicFrameMkLst>
        </pc:graphicFrameChg>
      </pc:sldChg>
      <pc:sldChg chg="addSp delSp modSp mod">
        <pc:chgData name="Argandona, Tomas" userId="50db70e4-59fc-4f0c-a115-02822a9dffb8" providerId="ADAL" clId="{076A5335-00C5-4934-8647-9FEE9297F5B0}" dt="2026-09-15T02:07:39.894" v="1989" actId="14100"/>
        <pc:sldMkLst>
          <pc:docMk/>
          <pc:sldMk cId="370415179" sldId="258"/>
        </pc:sldMkLst>
        <pc:graphicFrameChg chg="add mod modGraphic">
          <ac:chgData name="Argandona, Tomas" userId="50db70e4-59fc-4f0c-a115-02822a9dffb8" providerId="ADAL" clId="{076A5335-00C5-4934-8647-9FEE9297F5B0}" dt="2026-09-15T02:05:53.425" v="1972" actId="14100"/>
          <ac:graphicFrameMkLst>
            <pc:docMk/>
            <pc:sldMk cId="370415179" sldId="258"/>
            <ac:graphicFrameMk id="2" creationId="{B1B1D4CC-F333-6345-6A73-47E1B0048801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7:14.569" v="1985" actId="14100"/>
          <ac:graphicFrameMkLst>
            <pc:docMk/>
            <pc:sldMk cId="370415179" sldId="258"/>
            <ac:graphicFrameMk id="3" creationId="{31226B13-BAB5-9743-FC60-3E65397A9D68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7:39.894" v="1989" actId="14100"/>
          <ac:graphicFrameMkLst>
            <pc:docMk/>
            <pc:sldMk cId="370415179" sldId="258"/>
            <ac:graphicFrameMk id="4" creationId="{070472B5-F2CF-DE0B-795F-3EE32D79C17C}"/>
          </ac:graphicFrameMkLst>
        </pc:graphicFrameChg>
      </pc:sldChg>
      <pc:sldChg chg="addSp delSp modSp mod">
        <pc:chgData name="Argandona, Tomas" userId="50db70e4-59fc-4f0c-a115-02822a9dffb8" providerId="ADAL" clId="{076A5335-00C5-4934-8647-9FEE9297F5B0}" dt="2026-09-15T02:09:01.109" v="2001" actId="14100"/>
        <pc:sldMkLst>
          <pc:docMk/>
          <pc:sldMk cId="480772640" sldId="259"/>
        </pc:sldMkLst>
        <pc:graphicFrameChg chg="add mod modGraphic">
          <ac:chgData name="Argandona, Tomas" userId="50db70e4-59fc-4f0c-a115-02822a9dffb8" providerId="ADAL" clId="{076A5335-00C5-4934-8647-9FEE9297F5B0}" dt="2026-09-15T02:06:17.196" v="1976" actId="14100"/>
          <ac:graphicFrameMkLst>
            <pc:docMk/>
            <pc:sldMk cId="480772640" sldId="259"/>
            <ac:graphicFrameMk id="2" creationId="{CA1FEAC2-CB92-9080-06D6-F174B2AA6279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6:40.568" v="1980" actId="14100"/>
          <ac:graphicFrameMkLst>
            <pc:docMk/>
            <pc:sldMk cId="480772640" sldId="259"/>
            <ac:graphicFrameMk id="3" creationId="{504A5739-C8E4-F530-55D9-C5ED25385576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9:01.109" v="2001" actId="14100"/>
          <ac:graphicFrameMkLst>
            <pc:docMk/>
            <pc:sldMk cId="480772640" sldId="259"/>
            <ac:graphicFrameMk id="5" creationId="{32635C6C-E063-DFC4-372D-F0797DF27312}"/>
          </ac:graphicFrameMkLst>
        </pc:graphicFrameChg>
      </pc:sldChg>
      <pc:sldChg chg="addSp delSp modSp mod">
        <pc:chgData name="Argandona, Tomas" userId="50db70e4-59fc-4f0c-a115-02822a9dffb8" providerId="ADAL" clId="{076A5335-00C5-4934-8647-9FEE9297F5B0}" dt="2026-09-15T02:09:32.538" v="2005" actId="14100"/>
        <pc:sldMkLst>
          <pc:docMk/>
          <pc:sldMk cId="2565805697" sldId="260"/>
        </pc:sldMkLst>
        <pc:graphicFrameChg chg="add mod modGraphic">
          <ac:chgData name="Argandona, Tomas" userId="50db70e4-59fc-4f0c-a115-02822a9dffb8" providerId="ADAL" clId="{076A5335-00C5-4934-8647-9FEE9297F5B0}" dt="2026-09-15T02:08:05.840" v="1993" actId="14100"/>
          <ac:graphicFrameMkLst>
            <pc:docMk/>
            <pc:sldMk cId="2565805697" sldId="260"/>
            <ac:graphicFrameMk id="3" creationId="{C28141D1-5AA7-3668-E6C6-DD13FDE14E6B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8:31.303" v="1997" actId="14100"/>
          <ac:graphicFrameMkLst>
            <pc:docMk/>
            <pc:sldMk cId="2565805697" sldId="260"/>
            <ac:graphicFrameMk id="4" creationId="{11B99C47-6E6E-368C-160F-181CA9FD896B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2:09:32.538" v="2005" actId="14100"/>
          <ac:graphicFrameMkLst>
            <pc:docMk/>
            <pc:sldMk cId="2565805697" sldId="260"/>
            <ac:graphicFrameMk id="5" creationId="{F4AD5337-4ECD-C436-B561-5A41C34B8359}"/>
          </ac:graphicFrameMkLst>
        </pc:graphicFrameChg>
      </pc:sldChg>
      <pc:sldChg chg="addSp delSp modSp mod">
        <pc:chgData name="Argandona, Tomas" userId="50db70e4-59fc-4f0c-a115-02822a9dffb8" providerId="ADAL" clId="{076A5335-00C5-4934-8647-9FEE9297F5B0}" dt="2026-09-15T01:58:35.417" v="1943" actId="14100"/>
        <pc:sldMkLst>
          <pc:docMk/>
          <pc:sldMk cId="1111472189" sldId="262"/>
        </pc:sldMkLst>
        <pc:graphicFrameChg chg="add mod">
          <ac:chgData name="Argandona, Tomas" userId="50db70e4-59fc-4f0c-a115-02822a9dffb8" providerId="ADAL" clId="{076A5335-00C5-4934-8647-9FEE9297F5B0}" dt="2026-09-15T01:58:18.350" v="1939"/>
          <ac:graphicFrameMkLst>
            <pc:docMk/>
            <pc:sldMk cId="1111472189" sldId="262"/>
            <ac:graphicFrameMk id="3" creationId="{3300392C-4776-50EF-E79D-A64AF6A40FAF}"/>
          </ac:graphicFrameMkLst>
        </pc:graphicFrameChg>
        <pc:graphicFrameChg chg="add mod modGraphic">
          <ac:chgData name="Argandona, Tomas" userId="50db70e4-59fc-4f0c-a115-02822a9dffb8" providerId="ADAL" clId="{076A5335-00C5-4934-8647-9FEE9297F5B0}" dt="2026-09-15T01:58:35.417" v="1943" actId="14100"/>
          <ac:graphicFrameMkLst>
            <pc:docMk/>
            <pc:sldMk cId="1111472189" sldId="262"/>
            <ac:graphicFrameMk id="4" creationId="{224977F1-C906-B49D-1DAF-1B81BAEB443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200B3-FBDE-5D4F-8C17-4F5665851824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04FA6-AF3E-BA4D-A4A1-CD6370BA1F7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510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D04FA6-AF3E-BA4D-A4A1-CD6370BA1F70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36227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D04FA6-AF3E-BA4D-A4A1-CD6370BA1F70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1923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D04FA6-AF3E-BA4D-A4A1-CD6370BA1F70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42803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D04FA6-AF3E-BA4D-A4A1-CD6370BA1F70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25350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D04FA6-AF3E-BA4D-A4A1-CD6370BA1F70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7119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839D-1098-DFC6-8300-A3293E6AB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A7FD0C5-F010-0B50-B038-64D631CE1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147FEF6-72DD-724D-3133-5978EC94C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DA0180-BB4A-1E83-D5EA-4A80B1953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D04FA6-AF3E-BA4D-A4A1-CD6370BA1F70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2645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E7823-B438-5071-FF5E-85A3574B8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C5DA45-70EF-7AC4-9A7B-6019E7C38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BFD5BD-D1E9-7ED3-D834-729542D7F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3E349B-7F43-B1F8-C290-16B4B0B2C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6FDCE9-D50F-1740-39E9-29EEF52DA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4336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3E359-5691-04F7-A5BD-CF7B0DAA2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E019BE-4388-7B5B-1D6E-9B04F0170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E14E6C-91DF-6A20-087E-B887A7996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E22FED-1C4F-24C9-9241-C9372C1E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24F2AB-2228-5A23-BCC1-B4EF62BB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4386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9607B-877C-A5CF-97A2-F1FB13CFA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C53C9F-9C2D-42EC-31EB-31E8E0E26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2AEAB6-4795-5A88-17DB-87A2C2A95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AA4214-3416-9C40-27B0-081F9A3D3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954433-B9F7-EE57-CD20-F10E5D8E6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172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64BC1-8C98-D46E-5044-0AD84C69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D89192-C381-C62B-503B-DDE57E60A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8B40B3-E168-D0FA-5742-9328F782E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C2ED2E-49F6-7A1B-50EC-426BA0174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5E499A-6B04-3DC1-6BF9-8A7E058BF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854227-B217-41BA-73EA-854862CBC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093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3A8FF-390D-1E45-0FB9-1620B95DA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BA86C2-B3E1-A12F-8BDB-50576F458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76E7179-BDCC-CA46-0E80-00D6F2E44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359C3DC-4B62-4C13-3FCF-0B3148B954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11486B9-0D9D-043A-DC4C-D4BD636B35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46533C0-9605-5D53-3290-9D446AF5A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D8175ED-B144-DAAF-31F4-1396F4AC5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A53B3B-4F47-7233-14FA-CAC994F8F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9750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11548-2359-3D80-8EF5-61438283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6A9E87-58B3-24B6-C5A9-053C256BD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8BBEB9-CB0A-982D-7DD3-D65570E3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82A2111-E997-E7A9-8656-8D95EF6C5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4790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536819A-DEBA-FEB2-081D-55C1E057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9B095-5730-C465-B659-D2D6EF6AA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56BB05-D574-C23F-FFB6-88799082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3628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E906C6-AFCC-9FC2-A978-498A9D583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64155C-8358-BB7C-1063-3903D1257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0A630C-78E1-40AD-CE20-027644DE9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EA42B61-0400-90A5-BFF6-D267C2E37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A3C83F-E332-E33B-0409-4302AF59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E5E75A-AC6F-479B-537F-1C8182FB4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742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0EB21-A382-95F6-78B0-1481B263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5E472F9-CA31-A0A5-94C5-EDDDD1CBDD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DBB1E0-E354-7680-5123-E271A0C26D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C0A5985-A513-5E1C-203F-B77D93291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7E177C-ABD6-3F50-1CB0-AC5E33C72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9BA473-45DF-2CB1-2E6E-C73005EA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12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9F290-2042-9976-85D4-9A25D16BE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023A06E-74E5-0444-3373-FD92F1417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20F728-668F-23D1-4AD7-700D25A4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58F25A-15C3-16F9-638C-3F59E9BB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8B0015-887A-51B4-A5CC-3DB4C5375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276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6417595-2EB5-F3E8-5D99-92F00333CC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C8B0B0-1F95-7E17-D0BE-59F0214FB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7D3218-3EA5-6071-7262-40DA443F1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B58C7C-F386-F7E1-AAB3-35C80FB2B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5CEAAB-213B-8BD7-9248-A6ED43F06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3768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B91AFA5-F0CF-2670-6D7E-E176A3A5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3B0417-3AB4-680B-B7C7-446CF7936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97CB23-CC48-D9EC-A457-6E672FFE1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7563A-4364-0D43-941B-8FB3CF951845}" type="datetimeFigureOut">
              <a:rPr lang="es-CL" smtClean="0"/>
              <a:t>14-09-2026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DA6BE7-3899-5B99-F0B8-0091A5DD39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F2C790-91C7-FA0A-F394-D469718A9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5241C-C485-5349-B4DF-ECD7592EC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903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>
            <a:extLst>
              <a:ext uri="{FF2B5EF4-FFF2-40B4-BE49-F238E27FC236}">
                <a16:creationId xmlns:a16="http://schemas.microsoft.com/office/drawing/2014/main" id="{EBEB6478-54BF-B6E0-EFFF-054D11028E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112"/>
          <a:stretch/>
        </p:blipFill>
        <p:spPr>
          <a:xfrm>
            <a:off x="0" y="6591374"/>
            <a:ext cx="12192000" cy="26662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D1056C8-9E60-B37B-1EFB-F999C6816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06018"/>
              </p:ext>
            </p:extLst>
          </p:nvPr>
        </p:nvGraphicFramePr>
        <p:xfrm>
          <a:off x="2446869" y="1225648"/>
          <a:ext cx="9745133" cy="1636082"/>
        </p:xfrm>
        <a:graphic>
          <a:graphicData uri="http://schemas.openxmlformats.org/drawingml/2006/table">
            <a:tbl>
              <a:tblPr/>
              <a:tblGrid>
                <a:gridCol w="1163420">
                  <a:extLst>
                    <a:ext uri="{9D8B030D-6E8A-4147-A177-3AD203B41FA5}">
                      <a16:colId xmlns:a16="http://schemas.microsoft.com/office/drawing/2014/main" val="3897519156"/>
                    </a:ext>
                  </a:extLst>
                </a:gridCol>
                <a:gridCol w="311845">
                  <a:extLst>
                    <a:ext uri="{9D8B030D-6E8A-4147-A177-3AD203B41FA5}">
                      <a16:colId xmlns:a16="http://schemas.microsoft.com/office/drawing/2014/main" val="579279557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041027690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2578250855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4081286341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626489264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408296256"/>
                    </a:ext>
                  </a:extLst>
                </a:gridCol>
                <a:gridCol w="143928">
                  <a:extLst>
                    <a:ext uri="{9D8B030D-6E8A-4147-A177-3AD203B41FA5}">
                      <a16:colId xmlns:a16="http://schemas.microsoft.com/office/drawing/2014/main" val="281434415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084202078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2548521938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99143801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984628580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688271983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2691949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90525991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2434242813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939933456"/>
                    </a:ext>
                  </a:extLst>
                </a:gridCol>
                <a:gridCol w="149925">
                  <a:extLst>
                    <a:ext uri="{9D8B030D-6E8A-4147-A177-3AD203B41FA5}">
                      <a16:colId xmlns:a16="http://schemas.microsoft.com/office/drawing/2014/main" val="2076640218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956388780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514397219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760533348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276638355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942572600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22949849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210311509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414634804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926281590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890535675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2293962752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2420808094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177628780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956382040"/>
                    </a:ext>
                  </a:extLst>
                </a:gridCol>
                <a:gridCol w="863569">
                  <a:extLst>
                    <a:ext uri="{9D8B030D-6E8A-4147-A177-3AD203B41FA5}">
                      <a16:colId xmlns:a16="http://schemas.microsoft.com/office/drawing/2014/main" val="640741035"/>
                    </a:ext>
                  </a:extLst>
                </a:gridCol>
                <a:gridCol w="959522">
                  <a:extLst>
                    <a:ext uri="{9D8B030D-6E8A-4147-A177-3AD203B41FA5}">
                      <a16:colId xmlns:a16="http://schemas.microsoft.com/office/drawing/2014/main" val="3426324938"/>
                    </a:ext>
                  </a:extLst>
                </a:gridCol>
                <a:gridCol w="347826">
                  <a:extLst>
                    <a:ext uri="{9D8B030D-6E8A-4147-A177-3AD203B41FA5}">
                      <a16:colId xmlns:a16="http://schemas.microsoft.com/office/drawing/2014/main" val="1723166967"/>
                    </a:ext>
                  </a:extLst>
                </a:gridCol>
                <a:gridCol w="797602">
                  <a:extLst>
                    <a:ext uri="{9D8B030D-6E8A-4147-A177-3AD203B41FA5}">
                      <a16:colId xmlns:a16="http://schemas.microsoft.com/office/drawing/2014/main" val="2634798032"/>
                    </a:ext>
                  </a:extLst>
                </a:gridCol>
                <a:gridCol w="875563">
                  <a:extLst>
                    <a:ext uri="{9D8B030D-6E8A-4147-A177-3AD203B41FA5}">
                      <a16:colId xmlns:a16="http://schemas.microsoft.com/office/drawing/2014/main" val="1974498537"/>
                    </a:ext>
                  </a:extLst>
                </a:gridCol>
                <a:gridCol w="347826">
                  <a:extLst>
                    <a:ext uri="{9D8B030D-6E8A-4147-A177-3AD203B41FA5}">
                      <a16:colId xmlns:a16="http://schemas.microsoft.com/office/drawing/2014/main" val="210675771"/>
                    </a:ext>
                  </a:extLst>
                </a:gridCol>
              </a:tblGrid>
              <a:tr h="1575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DEP. ANTOFAGASTA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8000456"/>
                  </a:ext>
                </a:extLst>
              </a:tr>
              <a:tr h="1321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FRANKO SIEGLER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03.12.05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132199"/>
                  </a:ext>
                </a:extLst>
              </a:tr>
              <a:tr h="1321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MARTÍN VEGA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28.04.08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485624"/>
                  </a:ext>
                </a:extLst>
              </a:tr>
              <a:tr h="1321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ZACARÍAS ABUHADBA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20.07.05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426269"/>
                  </a:ext>
                </a:extLst>
              </a:tr>
              <a:tr h="1321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466812"/>
                  </a:ext>
                </a:extLst>
              </a:tr>
              <a:tr h="1321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1511145"/>
                  </a:ext>
                </a:extLst>
              </a:tr>
              <a:tr h="1321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978141"/>
                  </a:ext>
                </a:extLst>
              </a:tr>
              <a:tr h="1321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88480"/>
                  </a:ext>
                </a:extLst>
              </a:tr>
              <a:tr h="1321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18667"/>
                  </a:ext>
                </a:extLst>
              </a:tr>
              <a:tr h="1371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5081472"/>
                  </a:ext>
                </a:extLst>
              </a:tr>
              <a:tr h="127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11692"/>
                  </a:ext>
                </a:extLst>
              </a:tr>
              <a:tr h="15751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948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1580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310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17901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7ECF6CA-C040-0544-8BCD-CF6CD690B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600562"/>
              </p:ext>
            </p:extLst>
          </p:nvPr>
        </p:nvGraphicFramePr>
        <p:xfrm>
          <a:off x="2446869" y="3084433"/>
          <a:ext cx="9745133" cy="1496032"/>
        </p:xfrm>
        <a:graphic>
          <a:graphicData uri="http://schemas.openxmlformats.org/drawingml/2006/table">
            <a:tbl>
              <a:tblPr/>
              <a:tblGrid>
                <a:gridCol w="1163420">
                  <a:extLst>
                    <a:ext uri="{9D8B030D-6E8A-4147-A177-3AD203B41FA5}">
                      <a16:colId xmlns:a16="http://schemas.microsoft.com/office/drawing/2014/main" val="3891403075"/>
                    </a:ext>
                  </a:extLst>
                </a:gridCol>
                <a:gridCol w="311845">
                  <a:extLst>
                    <a:ext uri="{9D8B030D-6E8A-4147-A177-3AD203B41FA5}">
                      <a16:colId xmlns:a16="http://schemas.microsoft.com/office/drawing/2014/main" val="408923596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2903402625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2356279492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196693000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807412671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181927035"/>
                    </a:ext>
                  </a:extLst>
                </a:gridCol>
                <a:gridCol w="143928">
                  <a:extLst>
                    <a:ext uri="{9D8B030D-6E8A-4147-A177-3AD203B41FA5}">
                      <a16:colId xmlns:a16="http://schemas.microsoft.com/office/drawing/2014/main" val="419995461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613511072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720405174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452364145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51944739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869278674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817926663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932083862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71741284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4263858195"/>
                    </a:ext>
                  </a:extLst>
                </a:gridCol>
                <a:gridCol w="149925">
                  <a:extLst>
                    <a:ext uri="{9D8B030D-6E8A-4147-A177-3AD203B41FA5}">
                      <a16:colId xmlns:a16="http://schemas.microsoft.com/office/drawing/2014/main" val="1269136576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97233519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513941042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4129966874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735523534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003562593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226340774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547647890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2177387498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2096048935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862347324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984524632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850444615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642098777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19633644"/>
                    </a:ext>
                  </a:extLst>
                </a:gridCol>
                <a:gridCol w="863569">
                  <a:extLst>
                    <a:ext uri="{9D8B030D-6E8A-4147-A177-3AD203B41FA5}">
                      <a16:colId xmlns:a16="http://schemas.microsoft.com/office/drawing/2014/main" val="1602995988"/>
                    </a:ext>
                  </a:extLst>
                </a:gridCol>
                <a:gridCol w="959522">
                  <a:extLst>
                    <a:ext uri="{9D8B030D-6E8A-4147-A177-3AD203B41FA5}">
                      <a16:colId xmlns:a16="http://schemas.microsoft.com/office/drawing/2014/main" val="4162678017"/>
                    </a:ext>
                  </a:extLst>
                </a:gridCol>
                <a:gridCol w="347826">
                  <a:extLst>
                    <a:ext uri="{9D8B030D-6E8A-4147-A177-3AD203B41FA5}">
                      <a16:colId xmlns:a16="http://schemas.microsoft.com/office/drawing/2014/main" val="532627724"/>
                    </a:ext>
                  </a:extLst>
                </a:gridCol>
                <a:gridCol w="797602">
                  <a:extLst>
                    <a:ext uri="{9D8B030D-6E8A-4147-A177-3AD203B41FA5}">
                      <a16:colId xmlns:a16="http://schemas.microsoft.com/office/drawing/2014/main" val="2600582123"/>
                    </a:ext>
                  </a:extLst>
                </a:gridCol>
                <a:gridCol w="875563">
                  <a:extLst>
                    <a:ext uri="{9D8B030D-6E8A-4147-A177-3AD203B41FA5}">
                      <a16:colId xmlns:a16="http://schemas.microsoft.com/office/drawing/2014/main" val="723401837"/>
                    </a:ext>
                  </a:extLst>
                </a:gridCol>
                <a:gridCol w="347826">
                  <a:extLst>
                    <a:ext uri="{9D8B030D-6E8A-4147-A177-3AD203B41FA5}">
                      <a16:colId xmlns:a16="http://schemas.microsoft.com/office/drawing/2014/main" val="1704262853"/>
                    </a:ext>
                  </a:extLst>
                </a:gridCol>
              </a:tblGrid>
              <a:tr h="1431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DEP. COPIAPÓ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222176"/>
                  </a:ext>
                </a:extLst>
              </a:tr>
              <a:tr h="120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BENJAMÍN ARCE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18.08.06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193148"/>
                  </a:ext>
                </a:extLst>
              </a:tr>
              <a:tr h="120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FABIÁN TABILO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20.07.07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237337"/>
                  </a:ext>
                </a:extLst>
              </a:tr>
              <a:tr h="120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FRANCISCO ESPOZ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24.02.06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6765413"/>
                  </a:ext>
                </a:extLst>
              </a:tr>
              <a:tr h="120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MAXIMILIANO ROJAS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08.08.07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86902"/>
                  </a:ext>
                </a:extLst>
              </a:tr>
              <a:tr h="120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82053"/>
                  </a:ext>
                </a:extLst>
              </a:tr>
              <a:tr h="120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527147"/>
                  </a:ext>
                </a:extLst>
              </a:tr>
              <a:tr h="120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230561"/>
                  </a:ext>
                </a:extLst>
              </a:tr>
              <a:tr h="120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885870"/>
                  </a:ext>
                </a:extLst>
              </a:tr>
              <a:tr h="1246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99746"/>
                  </a:ext>
                </a:extLst>
              </a:tr>
              <a:tr h="1246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45998"/>
                  </a:ext>
                </a:extLst>
              </a:tr>
              <a:tr h="1431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988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-43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1472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418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833239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120E0C5-84F5-BCA1-8F44-74C58EF1F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149840"/>
              </p:ext>
            </p:extLst>
          </p:nvPr>
        </p:nvGraphicFramePr>
        <p:xfrm>
          <a:off x="2446869" y="4803168"/>
          <a:ext cx="9745122" cy="1636081"/>
        </p:xfrm>
        <a:graphic>
          <a:graphicData uri="http://schemas.openxmlformats.org/drawingml/2006/table">
            <a:tbl>
              <a:tblPr/>
              <a:tblGrid>
                <a:gridCol w="1163418">
                  <a:extLst>
                    <a:ext uri="{9D8B030D-6E8A-4147-A177-3AD203B41FA5}">
                      <a16:colId xmlns:a16="http://schemas.microsoft.com/office/drawing/2014/main" val="708105041"/>
                    </a:ext>
                  </a:extLst>
                </a:gridCol>
                <a:gridCol w="311843">
                  <a:extLst>
                    <a:ext uri="{9D8B030D-6E8A-4147-A177-3AD203B41FA5}">
                      <a16:colId xmlns:a16="http://schemas.microsoft.com/office/drawing/2014/main" val="2522538651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367049330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513330275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412202716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566758102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2149865131"/>
                    </a:ext>
                  </a:extLst>
                </a:gridCol>
                <a:gridCol w="143927">
                  <a:extLst>
                    <a:ext uri="{9D8B030D-6E8A-4147-A177-3AD203B41FA5}">
                      <a16:colId xmlns:a16="http://schemas.microsoft.com/office/drawing/2014/main" val="444674122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590076534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293834616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488973982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25829688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916578436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487375193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118020600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3306653681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651897730"/>
                    </a:ext>
                  </a:extLst>
                </a:gridCol>
                <a:gridCol w="149924">
                  <a:extLst>
                    <a:ext uri="{9D8B030D-6E8A-4147-A177-3AD203B41FA5}">
                      <a16:colId xmlns:a16="http://schemas.microsoft.com/office/drawing/2014/main" val="3282548399"/>
                    </a:ext>
                  </a:extLst>
                </a:gridCol>
                <a:gridCol w="137931">
                  <a:extLst>
                    <a:ext uri="{9D8B030D-6E8A-4147-A177-3AD203B41FA5}">
                      <a16:colId xmlns:a16="http://schemas.microsoft.com/office/drawing/2014/main" val="1606569111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76080506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255332331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36394091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2753020226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845191109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168290369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13862090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376278664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721487626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3755385368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686832487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1705102836"/>
                    </a:ext>
                  </a:extLst>
                </a:gridCol>
                <a:gridCol w="131934">
                  <a:extLst>
                    <a:ext uri="{9D8B030D-6E8A-4147-A177-3AD203B41FA5}">
                      <a16:colId xmlns:a16="http://schemas.microsoft.com/office/drawing/2014/main" val="2142879455"/>
                    </a:ext>
                  </a:extLst>
                </a:gridCol>
                <a:gridCol w="863568">
                  <a:extLst>
                    <a:ext uri="{9D8B030D-6E8A-4147-A177-3AD203B41FA5}">
                      <a16:colId xmlns:a16="http://schemas.microsoft.com/office/drawing/2014/main" val="3153366566"/>
                    </a:ext>
                  </a:extLst>
                </a:gridCol>
                <a:gridCol w="959520">
                  <a:extLst>
                    <a:ext uri="{9D8B030D-6E8A-4147-A177-3AD203B41FA5}">
                      <a16:colId xmlns:a16="http://schemas.microsoft.com/office/drawing/2014/main" val="3296323422"/>
                    </a:ext>
                  </a:extLst>
                </a:gridCol>
                <a:gridCol w="347826">
                  <a:extLst>
                    <a:ext uri="{9D8B030D-6E8A-4147-A177-3AD203B41FA5}">
                      <a16:colId xmlns:a16="http://schemas.microsoft.com/office/drawing/2014/main" val="3804662249"/>
                    </a:ext>
                  </a:extLst>
                </a:gridCol>
                <a:gridCol w="797601">
                  <a:extLst>
                    <a:ext uri="{9D8B030D-6E8A-4147-A177-3AD203B41FA5}">
                      <a16:colId xmlns:a16="http://schemas.microsoft.com/office/drawing/2014/main" val="500860914"/>
                    </a:ext>
                  </a:extLst>
                </a:gridCol>
                <a:gridCol w="875562">
                  <a:extLst>
                    <a:ext uri="{9D8B030D-6E8A-4147-A177-3AD203B41FA5}">
                      <a16:colId xmlns:a16="http://schemas.microsoft.com/office/drawing/2014/main" val="201198356"/>
                    </a:ext>
                  </a:extLst>
                </a:gridCol>
                <a:gridCol w="347826">
                  <a:extLst>
                    <a:ext uri="{9D8B030D-6E8A-4147-A177-3AD203B41FA5}">
                      <a16:colId xmlns:a16="http://schemas.microsoft.com/office/drawing/2014/main" val="227137943"/>
                    </a:ext>
                  </a:extLst>
                </a:gridCol>
              </a:tblGrid>
              <a:tr h="1457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COBRELOA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558313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AGUSTÍN QUEZADA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07.06.07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201554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CAMILO ORELLANA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15.06.09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1981078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ESTEBAN GALLARDO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02.04.07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8459695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JOAQUÍN MÉNDEZ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17.10.05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650034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LUCAS CORNEJO MIRANDA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17.05.06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740827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MATÍAS TAPIA ORELLANA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01.07.07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400393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ROBINSON PORRAS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11.10.06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560923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YASTIN NAVARRO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26.01.08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055271"/>
                  </a:ext>
                </a:extLst>
              </a:tr>
              <a:tr h="122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YOUSSEF GONZÁLEZ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26.08.07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9080293"/>
                  </a:ext>
                </a:extLst>
              </a:tr>
              <a:tr h="1269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892066"/>
                  </a:ext>
                </a:extLst>
              </a:tr>
              <a:tr h="1175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3566277"/>
                  </a:ext>
                </a:extLst>
              </a:tr>
              <a:tr h="14574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1296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-351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1783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992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759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EE523E08-BD21-83A6-41AB-397DEFF581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112"/>
          <a:stretch/>
        </p:blipFill>
        <p:spPr>
          <a:xfrm>
            <a:off x="0" y="6591374"/>
            <a:ext cx="12192000" cy="26662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739F8B6-CFDF-C66C-B706-99FA5C04DF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896779"/>
              </p:ext>
            </p:extLst>
          </p:nvPr>
        </p:nvGraphicFramePr>
        <p:xfrm>
          <a:off x="2463803" y="1234114"/>
          <a:ext cx="9728194" cy="1534488"/>
        </p:xfrm>
        <a:graphic>
          <a:graphicData uri="http://schemas.openxmlformats.org/drawingml/2006/table">
            <a:tbl>
              <a:tblPr/>
              <a:tblGrid>
                <a:gridCol w="1161398">
                  <a:extLst>
                    <a:ext uri="{9D8B030D-6E8A-4147-A177-3AD203B41FA5}">
                      <a16:colId xmlns:a16="http://schemas.microsoft.com/office/drawing/2014/main" val="80420679"/>
                    </a:ext>
                  </a:extLst>
                </a:gridCol>
                <a:gridCol w="311303">
                  <a:extLst>
                    <a:ext uri="{9D8B030D-6E8A-4147-A177-3AD203B41FA5}">
                      <a16:colId xmlns:a16="http://schemas.microsoft.com/office/drawing/2014/main" val="200103123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33794465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96941034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27397427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81787924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593126316"/>
                    </a:ext>
                  </a:extLst>
                </a:gridCol>
                <a:gridCol w="143677">
                  <a:extLst>
                    <a:ext uri="{9D8B030D-6E8A-4147-A177-3AD203B41FA5}">
                      <a16:colId xmlns:a16="http://schemas.microsoft.com/office/drawing/2014/main" val="2868477575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76024660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42963809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34745363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22406143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79853417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16549959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27984466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687724259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155710803"/>
                    </a:ext>
                  </a:extLst>
                </a:gridCol>
                <a:gridCol w="149665">
                  <a:extLst>
                    <a:ext uri="{9D8B030D-6E8A-4147-A177-3AD203B41FA5}">
                      <a16:colId xmlns:a16="http://schemas.microsoft.com/office/drawing/2014/main" val="1621918915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64944983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399150017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76491913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742437832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421504291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15980159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4263465872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87414527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713210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34883156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01879113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33594079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381334683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737623137"/>
                    </a:ext>
                  </a:extLst>
                </a:gridCol>
                <a:gridCol w="862068">
                  <a:extLst>
                    <a:ext uri="{9D8B030D-6E8A-4147-A177-3AD203B41FA5}">
                      <a16:colId xmlns:a16="http://schemas.microsoft.com/office/drawing/2014/main" val="1665347196"/>
                    </a:ext>
                  </a:extLst>
                </a:gridCol>
                <a:gridCol w="957853">
                  <a:extLst>
                    <a:ext uri="{9D8B030D-6E8A-4147-A177-3AD203B41FA5}">
                      <a16:colId xmlns:a16="http://schemas.microsoft.com/office/drawing/2014/main" val="3985148901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3966938478"/>
                    </a:ext>
                  </a:extLst>
                </a:gridCol>
                <a:gridCol w="796215">
                  <a:extLst>
                    <a:ext uri="{9D8B030D-6E8A-4147-A177-3AD203B41FA5}">
                      <a16:colId xmlns:a16="http://schemas.microsoft.com/office/drawing/2014/main" val="2255859753"/>
                    </a:ext>
                  </a:extLst>
                </a:gridCol>
                <a:gridCol w="874041">
                  <a:extLst>
                    <a:ext uri="{9D8B030D-6E8A-4147-A177-3AD203B41FA5}">
                      <a16:colId xmlns:a16="http://schemas.microsoft.com/office/drawing/2014/main" val="3093078412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4117092307"/>
                    </a:ext>
                  </a:extLst>
                </a:gridCol>
              </a:tblGrid>
              <a:tr h="1477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CURICÓ UNIDO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966900"/>
                  </a:ext>
                </a:extLst>
              </a:tr>
              <a:tr h="123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DIEGO AVENDAÑO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27.05.09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864439"/>
                  </a:ext>
                </a:extLst>
              </a:tr>
              <a:tr h="123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FELIPE GUTIÉRREZ CASTILLO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04.02.07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052946"/>
                  </a:ext>
                </a:extLst>
              </a:tr>
              <a:tr h="123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HANS IBARRA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01.12.05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0741325"/>
                  </a:ext>
                </a:extLst>
              </a:tr>
              <a:tr h="123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JOAQUÍN ALFARO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07.10.05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515438"/>
                  </a:ext>
                </a:extLst>
              </a:tr>
              <a:tr h="123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LUCAS LÓPEZ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03.04.09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132361"/>
                  </a:ext>
                </a:extLst>
              </a:tr>
              <a:tr h="123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454668"/>
                  </a:ext>
                </a:extLst>
              </a:tr>
              <a:tr h="123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387360"/>
                  </a:ext>
                </a:extLst>
              </a:tr>
              <a:tr h="1239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494389"/>
                  </a:ext>
                </a:extLst>
              </a:tr>
              <a:tr h="1286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8988006"/>
                  </a:ext>
                </a:extLst>
              </a:tr>
              <a:tr h="11913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782303"/>
                  </a:ext>
                </a:extLst>
              </a:tr>
              <a:tr h="1477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909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1531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838480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EE82C99-BFB8-26AA-33AA-545A36021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48183"/>
              </p:ext>
            </p:extLst>
          </p:nvPr>
        </p:nvGraphicFramePr>
        <p:xfrm>
          <a:off x="2463804" y="4696981"/>
          <a:ext cx="9728195" cy="1653020"/>
        </p:xfrm>
        <a:graphic>
          <a:graphicData uri="http://schemas.openxmlformats.org/drawingml/2006/table">
            <a:tbl>
              <a:tblPr/>
              <a:tblGrid>
                <a:gridCol w="1161398">
                  <a:extLst>
                    <a:ext uri="{9D8B030D-6E8A-4147-A177-3AD203B41FA5}">
                      <a16:colId xmlns:a16="http://schemas.microsoft.com/office/drawing/2014/main" val="682715967"/>
                    </a:ext>
                  </a:extLst>
                </a:gridCol>
                <a:gridCol w="311302">
                  <a:extLst>
                    <a:ext uri="{9D8B030D-6E8A-4147-A177-3AD203B41FA5}">
                      <a16:colId xmlns:a16="http://schemas.microsoft.com/office/drawing/2014/main" val="2479682814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36274787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08993525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8338723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084373635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29500410"/>
                    </a:ext>
                  </a:extLst>
                </a:gridCol>
                <a:gridCol w="143678">
                  <a:extLst>
                    <a:ext uri="{9D8B030D-6E8A-4147-A177-3AD203B41FA5}">
                      <a16:colId xmlns:a16="http://schemas.microsoft.com/office/drawing/2014/main" val="26599035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00070351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16058158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39451231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45137225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20652370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095282264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28298958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558635819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588954105"/>
                    </a:ext>
                  </a:extLst>
                </a:gridCol>
                <a:gridCol w="149664">
                  <a:extLst>
                    <a:ext uri="{9D8B030D-6E8A-4147-A177-3AD203B41FA5}">
                      <a16:colId xmlns:a16="http://schemas.microsoft.com/office/drawing/2014/main" val="1364903334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20729966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809454817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23433555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932677680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896767146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784705205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0697379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28751041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90354872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26440756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894603187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130773291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20634466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658540211"/>
                    </a:ext>
                  </a:extLst>
                </a:gridCol>
                <a:gridCol w="862069">
                  <a:extLst>
                    <a:ext uri="{9D8B030D-6E8A-4147-A177-3AD203B41FA5}">
                      <a16:colId xmlns:a16="http://schemas.microsoft.com/office/drawing/2014/main" val="3916389753"/>
                    </a:ext>
                  </a:extLst>
                </a:gridCol>
                <a:gridCol w="957853">
                  <a:extLst>
                    <a:ext uri="{9D8B030D-6E8A-4147-A177-3AD203B41FA5}">
                      <a16:colId xmlns:a16="http://schemas.microsoft.com/office/drawing/2014/main" val="1224875764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3966821703"/>
                    </a:ext>
                  </a:extLst>
                </a:gridCol>
                <a:gridCol w="796216">
                  <a:extLst>
                    <a:ext uri="{9D8B030D-6E8A-4147-A177-3AD203B41FA5}">
                      <a16:colId xmlns:a16="http://schemas.microsoft.com/office/drawing/2014/main" val="108746468"/>
                    </a:ext>
                  </a:extLst>
                </a:gridCol>
                <a:gridCol w="874041">
                  <a:extLst>
                    <a:ext uri="{9D8B030D-6E8A-4147-A177-3AD203B41FA5}">
                      <a16:colId xmlns:a16="http://schemas.microsoft.com/office/drawing/2014/main" val="2904722517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3442113860"/>
                    </a:ext>
                  </a:extLst>
                </a:gridCol>
              </a:tblGrid>
              <a:tr h="1591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DEP. REC</a:t>
                      </a: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OLETA</a:t>
                      </a:r>
                      <a:endParaRPr lang="es-CL" sz="7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255742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BENJAMÍN FUENTES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13.09.05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476192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JAVIER ESPINOZA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0055491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JOSÉ DEL PIERO SAPIAIN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22.05.07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995375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NICOLÁS ARISMENDY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12.04.05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68748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THOMAS VALENZUELA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4990914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838402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563536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339566"/>
                  </a:ext>
                </a:extLst>
              </a:tr>
              <a:tr h="1386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547548"/>
                  </a:ext>
                </a:extLst>
              </a:tr>
              <a:tr h="1283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9033353"/>
                  </a:ext>
                </a:extLst>
              </a:tr>
              <a:tr h="1591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950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1376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514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454681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2EF494F2-6F02-484A-5745-F6FD11892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935097"/>
              </p:ext>
            </p:extLst>
          </p:nvPr>
        </p:nvGraphicFramePr>
        <p:xfrm>
          <a:off x="2463803" y="2944381"/>
          <a:ext cx="9728198" cy="1653021"/>
        </p:xfrm>
        <a:graphic>
          <a:graphicData uri="http://schemas.openxmlformats.org/drawingml/2006/table">
            <a:tbl>
              <a:tblPr/>
              <a:tblGrid>
                <a:gridCol w="1161399">
                  <a:extLst>
                    <a:ext uri="{9D8B030D-6E8A-4147-A177-3AD203B41FA5}">
                      <a16:colId xmlns:a16="http://schemas.microsoft.com/office/drawing/2014/main" val="45311623"/>
                    </a:ext>
                  </a:extLst>
                </a:gridCol>
                <a:gridCol w="311302">
                  <a:extLst>
                    <a:ext uri="{9D8B030D-6E8A-4147-A177-3AD203B41FA5}">
                      <a16:colId xmlns:a16="http://schemas.microsoft.com/office/drawing/2014/main" val="110388983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90287963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525853689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2645750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48278047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858077725"/>
                    </a:ext>
                  </a:extLst>
                </a:gridCol>
                <a:gridCol w="143678">
                  <a:extLst>
                    <a:ext uri="{9D8B030D-6E8A-4147-A177-3AD203B41FA5}">
                      <a16:colId xmlns:a16="http://schemas.microsoft.com/office/drawing/2014/main" val="238388810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87213847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71126998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80760911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502854769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97266752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54080243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498556794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40315435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287373809"/>
                    </a:ext>
                  </a:extLst>
                </a:gridCol>
                <a:gridCol w="149664">
                  <a:extLst>
                    <a:ext uri="{9D8B030D-6E8A-4147-A177-3AD203B41FA5}">
                      <a16:colId xmlns:a16="http://schemas.microsoft.com/office/drawing/2014/main" val="417838483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911913493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224242245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36259386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189897610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76277666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438246846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763124345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695145410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16607572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00041493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89420896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068352276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697960012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4256906147"/>
                    </a:ext>
                  </a:extLst>
                </a:gridCol>
                <a:gridCol w="862069">
                  <a:extLst>
                    <a:ext uri="{9D8B030D-6E8A-4147-A177-3AD203B41FA5}">
                      <a16:colId xmlns:a16="http://schemas.microsoft.com/office/drawing/2014/main" val="4188277880"/>
                    </a:ext>
                  </a:extLst>
                </a:gridCol>
                <a:gridCol w="957854">
                  <a:extLst>
                    <a:ext uri="{9D8B030D-6E8A-4147-A177-3AD203B41FA5}">
                      <a16:colId xmlns:a16="http://schemas.microsoft.com/office/drawing/2014/main" val="3292062013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2392864833"/>
                    </a:ext>
                  </a:extLst>
                </a:gridCol>
                <a:gridCol w="796216">
                  <a:extLst>
                    <a:ext uri="{9D8B030D-6E8A-4147-A177-3AD203B41FA5}">
                      <a16:colId xmlns:a16="http://schemas.microsoft.com/office/drawing/2014/main" val="3934702169"/>
                    </a:ext>
                  </a:extLst>
                </a:gridCol>
                <a:gridCol w="874042">
                  <a:extLst>
                    <a:ext uri="{9D8B030D-6E8A-4147-A177-3AD203B41FA5}">
                      <a16:colId xmlns:a16="http://schemas.microsoft.com/office/drawing/2014/main" val="2665897530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2253862847"/>
                    </a:ext>
                  </a:extLst>
                </a:gridCol>
              </a:tblGrid>
              <a:tr h="1591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DEP. SANTA CRUZ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65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BENJAMÍN FAÚNDEZ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08.01.07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4627846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BENJAMÍN MIRANDA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16.09.06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83395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CRISTÓBAL MORENO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19.06.06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804335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ICKER QUIROZ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10.09.06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233288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JOAHN SAAVEDRA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21.05.10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193379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JOAQUÍN GONZÁLEZ OYARZÚN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08.02.06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148223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MAXIMILIANO HENRÍQUEZ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03.11.06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385982"/>
                  </a:ext>
                </a:extLst>
              </a:tr>
              <a:tr h="13347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127897"/>
                  </a:ext>
                </a:extLst>
              </a:tr>
              <a:tr h="1386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036739"/>
                  </a:ext>
                </a:extLst>
              </a:tr>
              <a:tr h="1283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2483221"/>
                  </a:ext>
                </a:extLst>
              </a:tr>
              <a:tr h="1591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1099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-154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1771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120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561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F2D1E60D-34A3-6D19-571E-058D93A4D6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112"/>
          <a:stretch/>
        </p:blipFill>
        <p:spPr>
          <a:xfrm>
            <a:off x="0" y="6591374"/>
            <a:ext cx="12192000" cy="26662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1B1D4CC-F333-6345-6A73-47E1B00488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790173"/>
              </p:ext>
            </p:extLst>
          </p:nvPr>
        </p:nvGraphicFramePr>
        <p:xfrm>
          <a:off x="2438402" y="1225648"/>
          <a:ext cx="9753598" cy="1542949"/>
        </p:xfrm>
        <a:graphic>
          <a:graphicData uri="http://schemas.openxmlformats.org/drawingml/2006/table">
            <a:tbl>
              <a:tblPr/>
              <a:tblGrid>
                <a:gridCol w="1164429">
                  <a:extLst>
                    <a:ext uri="{9D8B030D-6E8A-4147-A177-3AD203B41FA5}">
                      <a16:colId xmlns:a16="http://schemas.microsoft.com/office/drawing/2014/main" val="2576253002"/>
                    </a:ext>
                  </a:extLst>
                </a:gridCol>
                <a:gridCol w="312114">
                  <a:extLst>
                    <a:ext uri="{9D8B030D-6E8A-4147-A177-3AD203B41FA5}">
                      <a16:colId xmlns:a16="http://schemas.microsoft.com/office/drawing/2014/main" val="2720893988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415324445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324034603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235903223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401555415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858354454"/>
                    </a:ext>
                  </a:extLst>
                </a:gridCol>
                <a:gridCol w="144052">
                  <a:extLst>
                    <a:ext uri="{9D8B030D-6E8A-4147-A177-3AD203B41FA5}">
                      <a16:colId xmlns:a16="http://schemas.microsoft.com/office/drawing/2014/main" val="59637837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4131478472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4293120040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696631208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609317291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227042876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974454946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211850663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178912897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829981674"/>
                    </a:ext>
                  </a:extLst>
                </a:gridCol>
                <a:gridCol w="150055">
                  <a:extLst>
                    <a:ext uri="{9D8B030D-6E8A-4147-A177-3AD203B41FA5}">
                      <a16:colId xmlns:a16="http://schemas.microsoft.com/office/drawing/2014/main" val="676537483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338925138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3292509279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1488665642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3965916581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1201444031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1128060504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2897180418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4128364648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86815206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55051202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955538430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3039515810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858780558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2759133290"/>
                    </a:ext>
                  </a:extLst>
                </a:gridCol>
                <a:gridCol w="864319">
                  <a:extLst>
                    <a:ext uri="{9D8B030D-6E8A-4147-A177-3AD203B41FA5}">
                      <a16:colId xmlns:a16="http://schemas.microsoft.com/office/drawing/2014/main" val="2732791690"/>
                    </a:ext>
                  </a:extLst>
                </a:gridCol>
                <a:gridCol w="960354">
                  <a:extLst>
                    <a:ext uri="{9D8B030D-6E8A-4147-A177-3AD203B41FA5}">
                      <a16:colId xmlns:a16="http://schemas.microsoft.com/office/drawing/2014/main" val="175780014"/>
                    </a:ext>
                  </a:extLst>
                </a:gridCol>
                <a:gridCol w="348128">
                  <a:extLst>
                    <a:ext uri="{9D8B030D-6E8A-4147-A177-3AD203B41FA5}">
                      <a16:colId xmlns:a16="http://schemas.microsoft.com/office/drawing/2014/main" val="133441618"/>
                    </a:ext>
                  </a:extLst>
                </a:gridCol>
                <a:gridCol w="798294">
                  <a:extLst>
                    <a:ext uri="{9D8B030D-6E8A-4147-A177-3AD203B41FA5}">
                      <a16:colId xmlns:a16="http://schemas.microsoft.com/office/drawing/2014/main" val="3919656110"/>
                    </a:ext>
                  </a:extLst>
                </a:gridCol>
                <a:gridCol w="876323">
                  <a:extLst>
                    <a:ext uri="{9D8B030D-6E8A-4147-A177-3AD203B41FA5}">
                      <a16:colId xmlns:a16="http://schemas.microsoft.com/office/drawing/2014/main" val="298893620"/>
                    </a:ext>
                  </a:extLst>
                </a:gridCol>
                <a:gridCol w="348128">
                  <a:extLst>
                    <a:ext uri="{9D8B030D-6E8A-4147-A177-3AD203B41FA5}">
                      <a16:colId xmlns:a16="http://schemas.microsoft.com/office/drawing/2014/main" val="2838903785"/>
                    </a:ext>
                  </a:extLst>
                </a:gridCol>
              </a:tblGrid>
              <a:tr h="1485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DEP. TEMUCO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2583307"/>
                  </a:ext>
                </a:extLst>
              </a:tr>
              <a:tr h="124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CRISTIÁN ROCHA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11.05.07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653674"/>
                  </a:ext>
                </a:extLst>
              </a:tr>
              <a:tr h="124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IVÁN SEBASTIÁN CAMPOS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30.10.05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542009"/>
                  </a:ext>
                </a:extLst>
              </a:tr>
              <a:tr h="124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JUAN JOSÉ GARRIDO MOLINA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13.11.07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741415"/>
                  </a:ext>
                </a:extLst>
              </a:tr>
              <a:tr h="124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MATHIIAS ITAL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10.08.05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915160"/>
                  </a:ext>
                </a:extLst>
              </a:tr>
              <a:tr h="124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PAULO CONTRERAS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19.04.05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888459"/>
                  </a:ext>
                </a:extLst>
              </a:tr>
              <a:tr h="124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213114"/>
                  </a:ext>
                </a:extLst>
              </a:tr>
              <a:tr h="124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629258"/>
                  </a:ext>
                </a:extLst>
              </a:tr>
              <a:tr h="1245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565625"/>
                  </a:ext>
                </a:extLst>
              </a:tr>
              <a:tr h="1293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92255"/>
                  </a:ext>
                </a:extLst>
              </a:tr>
              <a:tr h="1197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90012"/>
                  </a:ext>
                </a:extLst>
              </a:tr>
              <a:tr h="1485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1367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-422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2172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-282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799958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1226B13-BAB5-9743-FC60-3E65397A9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635769"/>
              </p:ext>
            </p:extLst>
          </p:nvPr>
        </p:nvGraphicFramePr>
        <p:xfrm>
          <a:off x="2438403" y="2975015"/>
          <a:ext cx="9753601" cy="1605446"/>
        </p:xfrm>
        <a:graphic>
          <a:graphicData uri="http://schemas.openxmlformats.org/drawingml/2006/table">
            <a:tbl>
              <a:tblPr/>
              <a:tblGrid>
                <a:gridCol w="1164430">
                  <a:extLst>
                    <a:ext uri="{9D8B030D-6E8A-4147-A177-3AD203B41FA5}">
                      <a16:colId xmlns:a16="http://schemas.microsoft.com/office/drawing/2014/main" val="1066565109"/>
                    </a:ext>
                  </a:extLst>
                </a:gridCol>
                <a:gridCol w="312115">
                  <a:extLst>
                    <a:ext uri="{9D8B030D-6E8A-4147-A177-3AD203B41FA5}">
                      <a16:colId xmlns:a16="http://schemas.microsoft.com/office/drawing/2014/main" val="2526737782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723586876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495441842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506120441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4294909347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89400591"/>
                    </a:ext>
                  </a:extLst>
                </a:gridCol>
                <a:gridCol w="144053">
                  <a:extLst>
                    <a:ext uri="{9D8B030D-6E8A-4147-A177-3AD203B41FA5}">
                      <a16:colId xmlns:a16="http://schemas.microsoft.com/office/drawing/2014/main" val="809121133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338712771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024461735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816827662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499395740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22505748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335620639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705744043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499842693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583619197"/>
                    </a:ext>
                  </a:extLst>
                </a:gridCol>
                <a:gridCol w="150055">
                  <a:extLst>
                    <a:ext uri="{9D8B030D-6E8A-4147-A177-3AD203B41FA5}">
                      <a16:colId xmlns:a16="http://schemas.microsoft.com/office/drawing/2014/main" val="853202866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668249515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989435557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1576980380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49338075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60204677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428255674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619219655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3748263030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2500786133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249467006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461417270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1105926947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94332331"/>
                    </a:ext>
                  </a:extLst>
                </a:gridCol>
                <a:gridCol w="132049">
                  <a:extLst>
                    <a:ext uri="{9D8B030D-6E8A-4147-A177-3AD203B41FA5}">
                      <a16:colId xmlns:a16="http://schemas.microsoft.com/office/drawing/2014/main" val="2281299255"/>
                    </a:ext>
                  </a:extLst>
                </a:gridCol>
                <a:gridCol w="864319">
                  <a:extLst>
                    <a:ext uri="{9D8B030D-6E8A-4147-A177-3AD203B41FA5}">
                      <a16:colId xmlns:a16="http://schemas.microsoft.com/office/drawing/2014/main" val="1666465958"/>
                    </a:ext>
                  </a:extLst>
                </a:gridCol>
                <a:gridCol w="960354">
                  <a:extLst>
                    <a:ext uri="{9D8B030D-6E8A-4147-A177-3AD203B41FA5}">
                      <a16:colId xmlns:a16="http://schemas.microsoft.com/office/drawing/2014/main" val="2274717197"/>
                    </a:ext>
                  </a:extLst>
                </a:gridCol>
                <a:gridCol w="348128">
                  <a:extLst>
                    <a:ext uri="{9D8B030D-6E8A-4147-A177-3AD203B41FA5}">
                      <a16:colId xmlns:a16="http://schemas.microsoft.com/office/drawing/2014/main" val="1721298103"/>
                    </a:ext>
                  </a:extLst>
                </a:gridCol>
                <a:gridCol w="798294">
                  <a:extLst>
                    <a:ext uri="{9D8B030D-6E8A-4147-A177-3AD203B41FA5}">
                      <a16:colId xmlns:a16="http://schemas.microsoft.com/office/drawing/2014/main" val="2739111017"/>
                    </a:ext>
                  </a:extLst>
                </a:gridCol>
                <a:gridCol w="876323">
                  <a:extLst>
                    <a:ext uri="{9D8B030D-6E8A-4147-A177-3AD203B41FA5}">
                      <a16:colId xmlns:a16="http://schemas.microsoft.com/office/drawing/2014/main" val="1288543780"/>
                    </a:ext>
                  </a:extLst>
                </a:gridCol>
                <a:gridCol w="348128">
                  <a:extLst>
                    <a:ext uri="{9D8B030D-6E8A-4147-A177-3AD203B41FA5}">
                      <a16:colId xmlns:a16="http://schemas.microsoft.com/office/drawing/2014/main" val="374449447"/>
                    </a:ext>
                  </a:extLst>
                </a:gridCol>
              </a:tblGrid>
              <a:tr h="132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LUIS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1819256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DIEGO ZAMORANO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29.06.06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4665973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FABIÁN PASTENES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10.01.06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2970366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GAMAL PLAZA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10.10.07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413760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IKHER ARAYA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654622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JAVIER CASTRO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279548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JOAQUÍN VALENZUELA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30.06.07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8999112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LUCAS TAPIA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31.01.08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589474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PABLO MILLÁN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28.05.07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1110540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TOMÁS CHARPENTIER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22.05.06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0319715"/>
                  </a:ext>
                </a:extLst>
              </a:tr>
              <a:tr h="1110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TOMÁS YÁÑEZ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31.10.08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468090"/>
                  </a:ext>
                </a:extLst>
              </a:tr>
              <a:tr h="1152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389820"/>
                  </a:ext>
                </a:extLst>
              </a:tr>
              <a:tr h="11528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1" i="0" u="none" strike="noStrike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8437087"/>
                  </a:ext>
                </a:extLst>
              </a:tr>
              <a:tr h="1323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-391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-106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574196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70472B5-F2CF-DE0B-795F-3EE32D79C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887636"/>
              </p:ext>
            </p:extLst>
          </p:nvPr>
        </p:nvGraphicFramePr>
        <p:xfrm>
          <a:off x="2438403" y="4671581"/>
          <a:ext cx="9753591" cy="1605441"/>
        </p:xfrm>
        <a:graphic>
          <a:graphicData uri="http://schemas.openxmlformats.org/drawingml/2006/table">
            <a:tbl>
              <a:tblPr/>
              <a:tblGrid>
                <a:gridCol w="1164430">
                  <a:extLst>
                    <a:ext uri="{9D8B030D-6E8A-4147-A177-3AD203B41FA5}">
                      <a16:colId xmlns:a16="http://schemas.microsoft.com/office/drawing/2014/main" val="1263875189"/>
                    </a:ext>
                  </a:extLst>
                </a:gridCol>
                <a:gridCol w="312115">
                  <a:extLst>
                    <a:ext uri="{9D8B030D-6E8A-4147-A177-3AD203B41FA5}">
                      <a16:colId xmlns:a16="http://schemas.microsoft.com/office/drawing/2014/main" val="1891284648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034676137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702748542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500861289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810298130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3200543211"/>
                    </a:ext>
                  </a:extLst>
                </a:gridCol>
                <a:gridCol w="144053">
                  <a:extLst>
                    <a:ext uri="{9D8B030D-6E8A-4147-A177-3AD203B41FA5}">
                      <a16:colId xmlns:a16="http://schemas.microsoft.com/office/drawing/2014/main" val="682446270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55722603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698632302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121527682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679668369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934368359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952961626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320249419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376080044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1405970382"/>
                    </a:ext>
                  </a:extLst>
                </a:gridCol>
                <a:gridCol w="150055">
                  <a:extLst>
                    <a:ext uri="{9D8B030D-6E8A-4147-A177-3AD203B41FA5}">
                      <a16:colId xmlns:a16="http://schemas.microsoft.com/office/drawing/2014/main" val="1901347899"/>
                    </a:ext>
                  </a:extLst>
                </a:gridCol>
                <a:gridCol w="138051">
                  <a:extLst>
                    <a:ext uri="{9D8B030D-6E8A-4147-A177-3AD203B41FA5}">
                      <a16:colId xmlns:a16="http://schemas.microsoft.com/office/drawing/2014/main" val="2097526551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1671813276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2417619962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3989771334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3291889098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3441905169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862028679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4077843551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4233345673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579903842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2307365335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3871261557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4107192360"/>
                    </a:ext>
                  </a:extLst>
                </a:gridCol>
                <a:gridCol w="132048">
                  <a:extLst>
                    <a:ext uri="{9D8B030D-6E8A-4147-A177-3AD203B41FA5}">
                      <a16:colId xmlns:a16="http://schemas.microsoft.com/office/drawing/2014/main" val="1560957224"/>
                    </a:ext>
                  </a:extLst>
                </a:gridCol>
                <a:gridCol w="864319">
                  <a:extLst>
                    <a:ext uri="{9D8B030D-6E8A-4147-A177-3AD203B41FA5}">
                      <a16:colId xmlns:a16="http://schemas.microsoft.com/office/drawing/2014/main" val="628844506"/>
                    </a:ext>
                  </a:extLst>
                </a:gridCol>
                <a:gridCol w="960355">
                  <a:extLst>
                    <a:ext uri="{9D8B030D-6E8A-4147-A177-3AD203B41FA5}">
                      <a16:colId xmlns:a16="http://schemas.microsoft.com/office/drawing/2014/main" val="129241398"/>
                    </a:ext>
                  </a:extLst>
                </a:gridCol>
                <a:gridCol w="348128">
                  <a:extLst>
                    <a:ext uri="{9D8B030D-6E8A-4147-A177-3AD203B41FA5}">
                      <a16:colId xmlns:a16="http://schemas.microsoft.com/office/drawing/2014/main" val="3604853525"/>
                    </a:ext>
                  </a:extLst>
                </a:gridCol>
                <a:gridCol w="798295">
                  <a:extLst>
                    <a:ext uri="{9D8B030D-6E8A-4147-A177-3AD203B41FA5}">
                      <a16:colId xmlns:a16="http://schemas.microsoft.com/office/drawing/2014/main" val="1412193698"/>
                    </a:ext>
                  </a:extLst>
                </a:gridCol>
                <a:gridCol w="876324">
                  <a:extLst>
                    <a:ext uri="{9D8B030D-6E8A-4147-A177-3AD203B41FA5}">
                      <a16:colId xmlns:a16="http://schemas.microsoft.com/office/drawing/2014/main" val="1981610125"/>
                    </a:ext>
                  </a:extLst>
                </a:gridCol>
                <a:gridCol w="348128">
                  <a:extLst>
                    <a:ext uri="{9D8B030D-6E8A-4147-A177-3AD203B41FA5}">
                      <a16:colId xmlns:a16="http://schemas.microsoft.com/office/drawing/2014/main" val="1546499793"/>
                    </a:ext>
                  </a:extLst>
                </a:gridCol>
              </a:tblGrid>
              <a:tr h="1545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SAN MARCOS DE ARICA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680754"/>
                  </a:ext>
                </a:extLst>
              </a:tr>
              <a:tr h="129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ADRIANO GALLEGUILLOS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26.10.07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716910"/>
                  </a:ext>
                </a:extLst>
              </a:tr>
              <a:tr h="129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D´HIDIER PEREIRA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15.09.08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812418"/>
                  </a:ext>
                </a:extLst>
              </a:tr>
              <a:tr h="129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DANIEL LARRONDO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24.01.06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9883040"/>
                  </a:ext>
                </a:extLst>
              </a:tr>
              <a:tr h="129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EVANS BENAVIDES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19.12.07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427434"/>
                  </a:ext>
                </a:extLst>
              </a:tr>
              <a:tr h="129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ISAAC ORREGO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12.07.07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509238"/>
                  </a:ext>
                </a:extLst>
              </a:tr>
              <a:tr h="129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JOSAPHAT MUÑOZ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14.02.09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965212"/>
                  </a:ext>
                </a:extLst>
              </a:tr>
              <a:tr h="129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VICENTE GALLEGOS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09.02.08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596529"/>
                  </a:ext>
                </a:extLst>
              </a:tr>
              <a:tr h="1296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7745888"/>
                  </a:ext>
                </a:extLst>
              </a:tr>
              <a:tr h="1346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641817"/>
                  </a:ext>
                </a:extLst>
              </a:tr>
              <a:tr h="12464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2799"/>
                  </a:ext>
                </a:extLst>
              </a:tr>
              <a:tr h="1545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953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1355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535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946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415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762789C6-72AE-AFE9-E142-373E619D32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112"/>
          <a:stretch/>
        </p:blipFill>
        <p:spPr>
          <a:xfrm>
            <a:off x="0" y="6591374"/>
            <a:ext cx="12192000" cy="26662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A1FEAC2-CB92-9080-06D6-F174B2AA6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096220"/>
              </p:ext>
            </p:extLst>
          </p:nvPr>
        </p:nvGraphicFramePr>
        <p:xfrm>
          <a:off x="2463803" y="4680047"/>
          <a:ext cx="9728190" cy="1576819"/>
        </p:xfrm>
        <a:graphic>
          <a:graphicData uri="http://schemas.openxmlformats.org/drawingml/2006/table">
            <a:tbl>
              <a:tblPr/>
              <a:tblGrid>
                <a:gridCol w="1161397">
                  <a:extLst>
                    <a:ext uri="{9D8B030D-6E8A-4147-A177-3AD203B41FA5}">
                      <a16:colId xmlns:a16="http://schemas.microsoft.com/office/drawing/2014/main" val="2059417880"/>
                    </a:ext>
                  </a:extLst>
                </a:gridCol>
                <a:gridCol w="311302">
                  <a:extLst>
                    <a:ext uri="{9D8B030D-6E8A-4147-A177-3AD203B41FA5}">
                      <a16:colId xmlns:a16="http://schemas.microsoft.com/office/drawing/2014/main" val="311069566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27395544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317457205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40695309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20347499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155762097"/>
                    </a:ext>
                  </a:extLst>
                </a:gridCol>
                <a:gridCol w="143678">
                  <a:extLst>
                    <a:ext uri="{9D8B030D-6E8A-4147-A177-3AD203B41FA5}">
                      <a16:colId xmlns:a16="http://schemas.microsoft.com/office/drawing/2014/main" val="364743508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19685651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02421499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08746210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27105839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282905084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5342586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888303099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77433193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292314520"/>
                    </a:ext>
                  </a:extLst>
                </a:gridCol>
                <a:gridCol w="149664">
                  <a:extLst>
                    <a:ext uri="{9D8B030D-6E8A-4147-A177-3AD203B41FA5}">
                      <a16:colId xmlns:a16="http://schemas.microsoft.com/office/drawing/2014/main" val="223546203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56227876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957733117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85305785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237467133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228808333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898120251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957468701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404930230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16265866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52178528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350184157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09158696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949149635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639321150"/>
                    </a:ext>
                  </a:extLst>
                </a:gridCol>
                <a:gridCol w="862068">
                  <a:extLst>
                    <a:ext uri="{9D8B030D-6E8A-4147-A177-3AD203B41FA5}">
                      <a16:colId xmlns:a16="http://schemas.microsoft.com/office/drawing/2014/main" val="3006894569"/>
                    </a:ext>
                  </a:extLst>
                </a:gridCol>
                <a:gridCol w="957853">
                  <a:extLst>
                    <a:ext uri="{9D8B030D-6E8A-4147-A177-3AD203B41FA5}">
                      <a16:colId xmlns:a16="http://schemas.microsoft.com/office/drawing/2014/main" val="1607412451"/>
                    </a:ext>
                  </a:extLst>
                </a:gridCol>
                <a:gridCol w="347221">
                  <a:extLst>
                    <a:ext uri="{9D8B030D-6E8A-4147-A177-3AD203B41FA5}">
                      <a16:colId xmlns:a16="http://schemas.microsoft.com/office/drawing/2014/main" val="1809321361"/>
                    </a:ext>
                  </a:extLst>
                </a:gridCol>
                <a:gridCol w="796215">
                  <a:extLst>
                    <a:ext uri="{9D8B030D-6E8A-4147-A177-3AD203B41FA5}">
                      <a16:colId xmlns:a16="http://schemas.microsoft.com/office/drawing/2014/main" val="4171218946"/>
                    </a:ext>
                  </a:extLst>
                </a:gridCol>
                <a:gridCol w="874041">
                  <a:extLst>
                    <a:ext uri="{9D8B030D-6E8A-4147-A177-3AD203B41FA5}">
                      <a16:colId xmlns:a16="http://schemas.microsoft.com/office/drawing/2014/main" val="2537923485"/>
                    </a:ext>
                  </a:extLst>
                </a:gridCol>
                <a:gridCol w="347221">
                  <a:extLst>
                    <a:ext uri="{9D8B030D-6E8A-4147-A177-3AD203B41FA5}">
                      <a16:colId xmlns:a16="http://schemas.microsoft.com/office/drawing/2014/main" val="2596244431"/>
                    </a:ext>
                  </a:extLst>
                </a:gridCol>
              </a:tblGrid>
              <a:tr h="1518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MAGALLANES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179934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BENJAMÍN SÁNCHEZ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370285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ELÍAS BERRÍOS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06.04.05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503686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GAMALIER GUZMÁN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22.02.06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206206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IAN SANZANA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11.05.08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98978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MARTÍN LÓPEZ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14.09.05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9452873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MATÍAS COFRÉ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13.11.07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3238494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VICENTE CABEZAS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08.05.06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573147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092453"/>
                  </a:ext>
                </a:extLst>
              </a:tr>
              <a:tr h="132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305385"/>
                  </a:ext>
                </a:extLst>
              </a:tr>
              <a:tr h="1224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8781571"/>
                  </a:ext>
                </a:extLst>
              </a:tr>
              <a:tr h="1518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1222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-277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1560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31984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04A5739-C8E4-F530-55D9-C5ED253855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904909"/>
              </p:ext>
            </p:extLst>
          </p:nvPr>
        </p:nvGraphicFramePr>
        <p:xfrm>
          <a:off x="2463803" y="2970431"/>
          <a:ext cx="9728192" cy="1576824"/>
        </p:xfrm>
        <a:graphic>
          <a:graphicData uri="http://schemas.openxmlformats.org/drawingml/2006/table">
            <a:tbl>
              <a:tblPr/>
              <a:tblGrid>
                <a:gridCol w="1161397">
                  <a:extLst>
                    <a:ext uri="{9D8B030D-6E8A-4147-A177-3AD203B41FA5}">
                      <a16:colId xmlns:a16="http://schemas.microsoft.com/office/drawing/2014/main" val="35250211"/>
                    </a:ext>
                  </a:extLst>
                </a:gridCol>
                <a:gridCol w="311302">
                  <a:extLst>
                    <a:ext uri="{9D8B030D-6E8A-4147-A177-3AD203B41FA5}">
                      <a16:colId xmlns:a16="http://schemas.microsoft.com/office/drawing/2014/main" val="1204957219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400656484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43589966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20797709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86554329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320074499"/>
                    </a:ext>
                  </a:extLst>
                </a:gridCol>
                <a:gridCol w="143678">
                  <a:extLst>
                    <a:ext uri="{9D8B030D-6E8A-4147-A177-3AD203B41FA5}">
                      <a16:colId xmlns:a16="http://schemas.microsoft.com/office/drawing/2014/main" val="257673989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023977446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40285210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48840047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65427002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07654706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06842158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57707458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90600697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725761253"/>
                    </a:ext>
                  </a:extLst>
                </a:gridCol>
                <a:gridCol w="149664">
                  <a:extLst>
                    <a:ext uri="{9D8B030D-6E8A-4147-A177-3AD203B41FA5}">
                      <a16:colId xmlns:a16="http://schemas.microsoft.com/office/drawing/2014/main" val="194026959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8379884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4060626833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001557432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52222520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458469227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574099307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535082516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59165384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815336039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18662934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284035282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429908146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015421751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613823357"/>
                    </a:ext>
                  </a:extLst>
                </a:gridCol>
                <a:gridCol w="862068">
                  <a:extLst>
                    <a:ext uri="{9D8B030D-6E8A-4147-A177-3AD203B41FA5}">
                      <a16:colId xmlns:a16="http://schemas.microsoft.com/office/drawing/2014/main" val="1952323740"/>
                    </a:ext>
                  </a:extLst>
                </a:gridCol>
                <a:gridCol w="957853">
                  <a:extLst>
                    <a:ext uri="{9D8B030D-6E8A-4147-A177-3AD203B41FA5}">
                      <a16:colId xmlns:a16="http://schemas.microsoft.com/office/drawing/2014/main" val="42599622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1758174512"/>
                    </a:ext>
                  </a:extLst>
                </a:gridCol>
                <a:gridCol w="796215">
                  <a:extLst>
                    <a:ext uri="{9D8B030D-6E8A-4147-A177-3AD203B41FA5}">
                      <a16:colId xmlns:a16="http://schemas.microsoft.com/office/drawing/2014/main" val="1509586113"/>
                    </a:ext>
                  </a:extLst>
                </a:gridCol>
                <a:gridCol w="874041">
                  <a:extLst>
                    <a:ext uri="{9D8B030D-6E8A-4147-A177-3AD203B41FA5}">
                      <a16:colId xmlns:a16="http://schemas.microsoft.com/office/drawing/2014/main" val="2617031499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2599824151"/>
                    </a:ext>
                  </a:extLst>
                </a:gridCol>
              </a:tblGrid>
              <a:tr h="1306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RANGERS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280164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BORIS GONZÁLEZ PÉREZ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13.03.08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637675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ISRAEL REYES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417812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JAVIER ARAYA ALBORNOZ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28.01.06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59950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MARTÍN ROSALES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01.04.09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665291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MARTÍN VILLALOBOS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28.08.08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2602894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MATÍAS DONOSO NAVARRETE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639577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PABLO JOAQUÍN MORA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26.10.07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927675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RENATO VALENZUELA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27.05.06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6783025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RODRIGO MUÑOZ CARU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15.03.07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268273"/>
                  </a:ext>
                </a:extLst>
              </a:tr>
              <a:tr h="1096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TOMÁS GÓMEZ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28.06.05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4735"/>
                  </a:ext>
                </a:extLst>
              </a:tr>
              <a:tr h="1138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5630"/>
                  </a:ext>
                </a:extLst>
              </a:tr>
              <a:tr h="10540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723385"/>
                  </a:ext>
                </a:extLst>
              </a:tr>
              <a:tr h="1306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-206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01107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2635C6C-E063-DFC4-372D-F0797DF27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044667"/>
              </p:ext>
            </p:extLst>
          </p:nvPr>
        </p:nvGraphicFramePr>
        <p:xfrm>
          <a:off x="2463803" y="1217181"/>
          <a:ext cx="9728195" cy="1620460"/>
        </p:xfrm>
        <a:graphic>
          <a:graphicData uri="http://schemas.openxmlformats.org/drawingml/2006/table">
            <a:tbl>
              <a:tblPr/>
              <a:tblGrid>
                <a:gridCol w="1161398">
                  <a:extLst>
                    <a:ext uri="{9D8B030D-6E8A-4147-A177-3AD203B41FA5}">
                      <a16:colId xmlns:a16="http://schemas.microsoft.com/office/drawing/2014/main" val="2505623011"/>
                    </a:ext>
                  </a:extLst>
                </a:gridCol>
                <a:gridCol w="311302">
                  <a:extLst>
                    <a:ext uri="{9D8B030D-6E8A-4147-A177-3AD203B41FA5}">
                      <a16:colId xmlns:a16="http://schemas.microsoft.com/office/drawing/2014/main" val="413497892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08071872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19046319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51352196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947485614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665320245"/>
                    </a:ext>
                  </a:extLst>
                </a:gridCol>
                <a:gridCol w="143678">
                  <a:extLst>
                    <a:ext uri="{9D8B030D-6E8A-4147-A177-3AD203B41FA5}">
                      <a16:colId xmlns:a16="http://schemas.microsoft.com/office/drawing/2014/main" val="1575182900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918193539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99861692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406170101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42664956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96677401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064101991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2715818868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1023992883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404943409"/>
                    </a:ext>
                  </a:extLst>
                </a:gridCol>
                <a:gridCol w="149664">
                  <a:extLst>
                    <a:ext uri="{9D8B030D-6E8A-4147-A177-3AD203B41FA5}">
                      <a16:colId xmlns:a16="http://schemas.microsoft.com/office/drawing/2014/main" val="1940878737"/>
                    </a:ext>
                  </a:extLst>
                </a:gridCol>
                <a:gridCol w="137691">
                  <a:extLst>
                    <a:ext uri="{9D8B030D-6E8A-4147-A177-3AD203B41FA5}">
                      <a16:colId xmlns:a16="http://schemas.microsoft.com/office/drawing/2014/main" val="305007989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14500972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25010188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36484466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1925390807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4049879411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70031433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854785996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084268763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29472539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57691798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3290775101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07280334"/>
                    </a:ext>
                  </a:extLst>
                </a:gridCol>
                <a:gridCol w="131705">
                  <a:extLst>
                    <a:ext uri="{9D8B030D-6E8A-4147-A177-3AD203B41FA5}">
                      <a16:colId xmlns:a16="http://schemas.microsoft.com/office/drawing/2014/main" val="210492027"/>
                    </a:ext>
                  </a:extLst>
                </a:gridCol>
                <a:gridCol w="862068">
                  <a:extLst>
                    <a:ext uri="{9D8B030D-6E8A-4147-A177-3AD203B41FA5}">
                      <a16:colId xmlns:a16="http://schemas.microsoft.com/office/drawing/2014/main" val="2765853956"/>
                    </a:ext>
                  </a:extLst>
                </a:gridCol>
                <a:gridCol w="957854">
                  <a:extLst>
                    <a:ext uri="{9D8B030D-6E8A-4147-A177-3AD203B41FA5}">
                      <a16:colId xmlns:a16="http://schemas.microsoft.com/office/drawing/2014/main" val="245097682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1618031996"/>
                    </a:ext>
                  </a:extLst>
                </a:gridCol>
                <a:gridCol w="796216">
                  <a:extLst>
                    <a:ext uri="{9D8B030D-6E8A-4147-A177-3AD203B41FA5}">
                      <a16:colId xmlns:a16="http://schemas.microsoft.com/office/drawing/2014/main" val="2301971673"/>
                    </a:ext>
                  </a:extLst>
                </a:gridCol>
                <a:gridCol w="874041">
                  <a:extLst>
                    <a:ext uri="{9D8B030D-6E8A-4147-A177-3AD203B41FA5}">
                      <a16:colId xmlns:a16="http://schemas.microsoft.com/office/drawing/2014/main" val="26077470"/>
                    </a:ext>
                  </a:extLst>
                </a:gridCol>
                <a:gridCol w="347222">
                  <a:extLst>
                    <a:ext uri="{9D8B030D-6E8A-4147-A177-3AD203B41FA5}">
                      <a16:colId xmlns:a16="http://schemas.microsoft.com/office/drawing/2014/main" val="3370300739"/>
                    </a:ext>
                  </a:extLst>
                </a:gridCol>
              </a:tblGrid>
              <a:tr h="1560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U. SAN FELIPE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752432"/>
                  </a:ext>
                </a:extLst>
              </a:tr>
              <a:tr h="1308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MARIANO GALLEGUILLOS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17.07.07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5445736"/>
                  </a:ext>
                </a:extLst>
              </a:tr>
              <a:tr h="1308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MÁXIMO PANTOJA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18.03.06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2715355"/>
                  </a:ext>
                </a:extLst>
              </a:tr>
              <a:tr h="1308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ÓSCAR HENRÍQUEZ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30.01.07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267257"/>
                  </a:ext>
                </a:extLst>
              </a:tr>
              <a:tr h="1308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PIERO MARTEL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142843"/>
                  </a:ext>
                </a:extLst>
              </a:tr>
              <a:tr h="1308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RAIMUNDO DÍAZ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22.05.06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5553949"/>
                  </a:ext>
                </a:extLst>
              </a:tr>
              <a:tr h="1308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ROBERTO PALACIOS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014615"/>
                  </a:ext>
                </a:extLst>
              </a:tr>
              <a:tr h="1308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VALENTÍN SÁNCHEZ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22.03.07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797898"/>
                  </a:ext>
                </a:extLst>
              </a:tr>
              <a:tr h="13084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1011965"/>
                  </a:ext>
                </a:extLst>
              </a:tr>
              <a:tr h="1358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531282"/>
                  </a:ext>
                </a:extLst>
              </a:tr>
              <a:tr h="1258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0793"/>
                  </a:ext>
                </a:extLst>
              </a:tr>
              <a:tr h="1560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996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-51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1567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323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345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77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31F8F1D1-C897-B7CF-AF1C-4A17135320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112"/>
          <a:stretch/>
        </p:blipFill>
        <p:spPr>
          <a:xfrm>
            <a:off x="0" y="6591374"/>
            <a:ext cx="12192000" cy="266625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28141D1-5AA7-3668-E6C6-DD13FDE14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256818"/>
              </p:ext>
            </p:extLst>
          </p:nvPr>
        </p:nvGraphicFramePr>
        <p:xfrm>
          <a:off x="2455335" y="4688515"/>
          <a:ext cx="9736668" cy="1576819"/>
        </p:xfrm>
        <a:graphic>
          <a:graphicData uri="http://schemas.openxmlformats.org/drawingml/2006/table">
            <a:tbl>
              <a:tblPr/>
              <a:tblGrid>
                <a:gridCol w="1162408">
                  <a:extLst>
                    <a:ext uri="{9D8B030D-6E8A-4147-A177-3AD203B41FA5}">
                      <a16:colId xmlns:a16="http://schemas.microsoft.com/office/drawing/2014/main" val="4075279195"/>
                    </a:ext>
                  </a:extLst>
                </a:gridCol>
                <a:gridCol w="311573">
                  <a:extLst>
                    <a:ext uri="{9D8B030D-6E8A-4147-A177-3AD203B41FA5}">
                      <a16:colId xmlns:a16="http://schemas.microsoft.com/office/drawing/2014/main" val="217929892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544936352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656580781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834364525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700966411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013862438"/>
                    </a:ext>
                  </a:extLst>
                </a:gridCol>
                <a:gridCol w="143803">
                  <a:extLst>
                    <a:ext uri="{9D8B030D-6E8A-4147-A177-3AD203B41FA5}">
                      <a16:colId xmlns:a16="http://schemas.microsoft.com/office/drawing/2014/main" val="897318808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518513937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4149066384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134246430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667184462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192733486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762096392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209708611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282834399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232583350"/>
                    </a:ext>
                  </a:extLst>
                </a:gridCol>
                <a:gridCol w="149795">
                  <a:extLst>
                    <a:ext uri="{9D8B030D-6E8A-4147-A177-3AD203B41FA5}">
                      <a16:colId xmlns:a16="http://schemas.microsoft.com/office/drawing/2014/main" val="898720592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654411455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339351406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158725020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4243317278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807382032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3653414650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4254172816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404939793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802456257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584453313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115520507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3164362175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949123046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3750747762"/>
                    </a:ext>
                  </a:extLst>
                </a:gridCol>
                <a:gridCol w="862819">
                  <a:extLst>
                    <a:ext uri="{9D8B030D-6E8A-4147-A177-3AD203B41FA5}">
                      <a16:colId xmlns:a16="http://schemas.microsoft.com/office/drawing/2014/main" val="4001441629"/>
                    </a:ext>
                  </a:extLst>
                </a:gridCol>
                <a:gridCol w="958687">
                  <a:extLst>
                    <a:ext uri="{9D8B030D-6E8A-4147-A177-3AD203B41FA5}">
                      <a16:colId xmlns:a16="http://schemas.microsoft.com/office/drawing/2014/main" val="4192434766"/>
                    </a:ext>
                  </a:extLst>
                </a:gridCol>
                <a:gridCol w="347524">
                  <a:extLst>
                    <a:ext uri="{9D8B030D-6E8A-4147-A177-3AD203B41FA5}">
                      <a16:colId xmlns:a16="http://schemas.microsoft.com/office/drawing/2014/main" val="2330096190"/>
                    </a:ext>
                  </a:extLst>
                </a:gridCol>
                <a:gridCol w="796908">
                  <a:extLst>
                    <a:ext uri="{9D8B030D-6E8A-4147-A177-3AD203B41FA5}">
                      <a16:colId xmlns:a16="http://schemas.microsoft.com/office/drawing/2014/main" val="3001454084"/>
                    </a:ext>
                  </a:extLst>
                </a:gridCol>
                <a:gridCol w="874802">
                  <a:extLst>
                    <a:ext uri="{9D8B030D-6E8A-4147-A177-3AD203B41FA5}">
                      <a16:colId xmlns:a16="http://schemas.microsoft.com/office/drawing/2014/main" val="2439534179"/>
                    </a:ext>
                  </a:extLst>
                </a:gridCol>
                <a:gridCol w="347524">
                  <a:extLst>
                    <a:ext uri="{9D8B030D-6E8A-4147-A177-3AD203B41FA5}">
                      <a16:colId xmlns:a16="http://schemas.microsoft.com/office/drawing/2014/main" val="3101776529"/>
                    </a:ext>
                  </a:extLst>
                </a:gridCol>
              </a:tblGrid>
              <a:tr h="1518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DEP. PUERTO MONTT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316713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CLEMENTE LEIVA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18.08.07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865751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CRISTÓBAL NANNING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28.03.08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095211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DIEGO MANCILLA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05.04.06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892009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EMILIO ASCUI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05.05.06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735897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KEVIN GONZÁLEZ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02.05.05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832166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LUIS ROJAS MÉNDEZ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493477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MANUEL ESCOBAR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09.10.07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909705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220546"/>
                  </a:ext>
                </a:extLst>
              </a:tr>
              <a:tr h="132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054433"/>
                  </a:ext>
                </a:extLst>
              </a:tr>
              <a:tr h="1224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50096"/>
                  </a:ext>
                </a:extLst>
              </a:tr>
              <a:tr h="1518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1004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-59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1829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9248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1B99C47-6E6E-368C-160F-181CA9FD8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325287"/>
              </p:ext>
            </p:extLst>
          </p:nvPr>
        </p:nvGraphicFramePr>
        <p:xfrm>
          <a:off x="2455334" y="1092457"/>
          <a:ext cx="9736669" cy="1841617"/>
        </p:xfrm>
        <a:graphic>
          <a:graphicData uri="http://schemas.openxmlformats.org/drawingml/2006/table">
            <a:tbl>
              <a:tblPr/>
              <a:tblGrid>
                <a:gridCol w="1162409">
                  <a:extLst>
                    <a:ext uri="{9D8B030D-6E8A-4147-A177-3AD203B41FA5}">
                      <a16:colId xmlns:a16="http://schemas.microsoft.com/office/drawing/2014/main" val="3725575779"/>
                    </a:ext>
                  </a:extLst>
                </a:gridCol>
                <a:gridCol w="311573">
                  <a:extLst>
                    <a:ext uri="{9D8B030D-6E8A-4147-A177-3AD203B41FA5}">
                      <a16:colId xmlns:a16="http://schemas.microsoft.com/office/drawing/2014/main" val="708072884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41049073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304797507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4063935801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843218148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765507007"/>
                    </a:ext>
                  </a:extLst>
                </a:gridCol>
                <a:gridCol w="143803">
                  <a:extLst>
                    <a:ext uri="{9D8B030D-6E8A-4147-A177-3AD203B41FA5}">
                      <a16:colId xmlns:a16="http://schemas.microsoft.com/office/drawing/2014/main" val="3747769913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107091653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639450180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72390991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921234557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041736493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138259783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586556266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557459615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376180431"/>
                    </a:ext>
                  </a:extLst>
                </a:gridCol>
                <a:gridCol w="149794">
                  <a:extLst>
                    <a:ext uri="{9D8B030D-6E8A-4147-A177-3AD203B41FA5}">
                      <a16:colId xmlns:a16="http://schemas.microsoft.com/office/drawing/2014/main" val="2665817945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158852202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511106956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4171977997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4111314575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95379272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3306786266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743930553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428362940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174639885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722162671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068114677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277686240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264136283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3858458765"/>
                    </a:ext>
                  </a:extLst>
                </a:gridCol>
                <a:gridCol w="862819">
                  <a:extLst>
                    <a:ext uri="{9D8B030D-6E8A-4147-A177-3AD203B41FA5}">
                      <a16:colId xmlns:a16="http://schemas.microsoft.com/office/drawing/2014/main" val="4051716936"/>
                    </a:ext>
                  </a:extLst>
                </a:gridCol>
                <a:gridCol w="958687">
                  <a:extLst>
                    <a:ext uri="{9D8B030D-6E8A-4147-A177-3AD203B41FA5}">
                      <a16:colId xmlns:a16="http://schemas.microsoft.com/office/drawing/2014/main" val="2863714266"/>
                    </a:ext>
                  </a:extLst>
                </a:gridCol>
                <a:gridCol w="347524">
                  <a:extLst>
                    <a:ext uri="{9D8B030D-6E8A-4147-A177-3AD203B41FA5}">
                      <a16:colId xmlns:a16="http://schemas.microsoft.com/office/drawing/2014/main" val="880002866"/>
                    </a:ext>
                  </a:extLst>
                </a:gridCol>
                <a:gridCol w="796908">
                  <a:extLst>
                    <a:ext uri="{9D8B030D-6E8A-4147-A177-3AD203B41FA5}">
                      <a16:colId xmlns:a16="http://schemas.microsoft.com/office/drawing/2014/main" val="3394612169"/>
                    </a:ext>
                  </a:extLst>
                </a:gridCol>
                <a:gridCol w="874803">
                  <a:extLst>
                    <a:ext uri="{9D8B030D-6E8A-4147-A177-3AD203B41FA5}">
                      <a16:colId xmlns:a16="http://schemas.microsoft.com/office/drawing/2014/main" val="3415276067"/>
                    </a:ext>
                  </a:extLst>
                </a:gridCol>
                <a:gridCol w="347524">
                  <a:extLst>
                    <a:ext uri="{9D8B030D-6E8A-4147-A177-3AD203B41FA5}">
                      <a16:colId xmlns:a16="http://schemas.microsoft.com/office/drawing/2014/main" val="1177790411"/>
                    </a:ext>
                  </a:extLst>
                </a:gridCol>
              </a:tblGrid>
              <a:tr h="890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S. WANDERERS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0843324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ALEXANDER DUBÓ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21.09.07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0421257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AMARO SILVA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15.03.07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404074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BENJAMÍN ADASME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18.10.06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83456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CHRISTIAN SILVA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19.02.08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451903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CHRISTOPHER VALENZUELA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20.10.07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4629258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CRISTÓBAL PONCE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24.11.06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297910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CRISTÓBAL VILLARROEL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02.06.07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185609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DENILSON SAN MARTÍN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07.03.08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42283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FABIANO AVELLO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17.04.06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533990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FELIPE TERRAZAS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14.03.05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948021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IGNACIO FLORES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02.02.07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469964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JOAQUÍN SILVA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03.06.05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64363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LUCAS AVENDAÑO PIZARRO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01.07.06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545520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LUIS MARGAS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12.12.05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397665"/>
                  </a:ext>
                </a:extLst>
              </a:tr>
              <a:tr h="74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VICENTE VARGAS NAVARRO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01.06.07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649439"/>
                  </a:ext>
                </a:extLst>
              </a:tr>
              <a:tr h="775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302255"/>
                  </a:ext>
                </a:extLst>
              </a:tr>
              <a:tr h="71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606553"/>
                  </a:ext>
                </a:extLst>
              </a:tr>
              <a:tr h="890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1748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-803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2828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-938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506112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4AD5337-4ECD-C436-B561-5A41C34B8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339337"/>
              </p:ext>
            </p:extLst>
          </p:nvPr>
        </p:nvGraphicFramePr>
        <p:xfrm>
          <a:off x="2455335" y="2995181"/>
          <a:ext cx="9736667" cy="1576819"/>
        </p:xfrm>
        <a:graphic>
          <a:graphicData uri="http://schemas.openxmlformats.org/drawingml/2006/table">
            <a:tbl>
              <a:tblPr/>
              <a:tblGrid>
                <a:gridCol w="1162408">
                  <a:extLst>
                    <a:ext uri="{9D8B030D-6E8A-4147-A177-3AD203B41FA5}">
                      <a16:colId xmlns:a16="http://schemas.microsoft.com/office/drawing/2014/main" val="2282940151"/>
                    </a:ext>
                  </a:extLst>
                </a:gridCol>
                <a:gridCol w="311573">
                  <a:extLst>
                    <a:ext uri="{9D8B030D-6E8A-4147-A177-3AD203B41FA5}">
                      <a16:colId xmlns:a16="http://schemas.microsoft.com/office/drawing/2014/main" val="235388335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841293520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623805520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976256392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68869716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99108831"/>
                    </a:ext>
                  </a:extLst>
                </a:gridCol>
                <a:gridCol w="143803">
                  <a:extLst>
                    <a:ext uri="{9D8B030D-6E8A-4147-A177-3AD203B41FA5}">
                      <a16:colId xmlns:a16="http://schemas.microsoft.com/office/drawing/2014/main" val="1624744868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263688419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784076247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152086328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2568550667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1556422940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803160157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219979214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4081466909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4100810578"/>
                    </a:ext>
                  </a:extLst>
                </a:gridCol>
                <a:gridCol w="149794">
                  <a:extLst>
                    <a:ext uri="{9D8B030D-6E8A-4147-A177-3AD203B41FA5}">
                      <a16:colId xmlns:a16="http://schemas.microsoft.com/office/drawing/2014/main" val="2347357337"/>
                    </a:ext>
                  </a:extLst>
                </a:gridCol>
                <a:gridCol w="137811">
                  <a:extLst>
                    <a:ext uri="{9D8B030D-6E8A-4147-A177-3AD203B41FA5}">
                      <a16:colId xmlns:a16="http://schemas.microsoft.com/office/drawing/2014/main" val="3722497899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105073186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357993460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662118636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772346403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609768241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1070957564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493415407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2391350472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3550252077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639479975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3303966032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3419959905"/>
                    </a:ext>
                  </a:extLst>
                </a:gridCol>
                <a:gridCol w="131820">
                  <a:extLst>
                    <a:ext uri="{9D8B030D-6E8A-4147-A177-3AD203B41FA5}">
                      <a16:colId xmlns:a16="http://schemas.microsoft.com/office/drawing/2014/main" val="743718313"/>
                    </a:ext>
                  </a:extLst>
                </a:gridCol>
                <a:gridCol w="862819">
                  <a:extLst>
                    <a:ext uri="{9D8B030D-6E8A-4147-A177-3AD203B41FA5}">
                      <a16:colId xmlns:a16="http://schemas.microsoft.com/office/drawing/2014/main" val="28895452"/>
                    </a:ext>
                  </a:extLst>
                </a:gridCol>
                <a:gridCol w="958687">
                  <a:extLst>
                    <a:ext uri="{9D8B030D-6E8A-4147-A177-3AD203B41FA5}">
                      <a16:colId xmlns:a16="http://schemas.microsoft.com/office/drawing/2014/main" val="1414568705"/>
                    </a:ext>
                  </a:extLst>
                </a:gridCol>
                <a:gridCol w="347524">
                  <a:extLst>
                    <a:ext uri="{9D8B030D-6E8A-4147-A177-3AD203B41FA5}">
                      <a16:colId xmlns:a16="http://schemas.microsoft.com/office/drawing/2014/main" val="433955458"/>
                    </a:ext>
                  </a:extLst>
                </a:gridCol>
                <a:gridCol w="796908">
                  <a:extLst>
                    <a:ext uri="{9D8B030D-6E8A-4147-A177-3AD203B41FA5}">
                      <a16:colId xmlns:a16="http://schemas.microsoft.com/office/drawing/2014/main" val="1818897741"/>
                    </a:ext>
                  </a:extLst>
                </a:gridCol>
                <a:gridCol w="874802">
                  <a:extLst>
                    <a:ext uri="{9D8B030D-6E8A-4147-A177-3AD203B41FA5}">
                      <a16:colId xmlns:a16="http://schemas.microsoft.com/office/drawing/2014/main" val="2573380843"/>
                    </a:ext>
                  </a:extLst>
                </a:gridCol>
                <a:gridCol w="347524">
                  <a:extLst>
                    <a:ext uri="{9D8B030D-6E8A-4147-A177-3AD203B41FA5}">
                      <a16:colId xmlns:a16="http://schemas.microsoft.com/office/drawing/2014/main" val="215607468"/>
                    </a:ext>
                  </a:extLst>
                </a:gridCol>
              </a:tblGrid>
              <a:tr h="1518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U. ESPAÑOLA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092070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AGUSTÍN NÚÑEZ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05.12.06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9185661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CRISTÓBAL JARAMILLO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12.02.08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952948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MATÍAS ORTIZ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815608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MILOVAN CELIS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08.06.06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1778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RODRIGO ALARCÓN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15.05.05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819699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RODRIGO VÁSQUEZ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09.04.05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197389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TOMÁS OVANDO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14.06.08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956945"/>
                  </a:ext>
                </a:extLst>
              </a:tr>
              <a:tr h="1273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989537"/>
                  </a:ext>
                </a:extLst>
              </a:tr>
              <a:tr h="132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787115"/>
                  </a:ext>
                </a:extLst>
              </a:tr>
              <a:tr h="1224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820983"/>
                  </a:ext>
                </a:extLst>
              </a:tr>
              <a:tr h="1518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1378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-433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2345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-455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034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5805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25A76D-A902-E595-A082-FF60E4F4E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969AD159-3F5F-B1A2-E7C3-0B32701497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112"/>
          <a:stretch/>
        </p:blipFill>
        <p:spPr>
          <a:xfrm>
            <a:off x="0" y="6591374"/>
            <a:ext cx="12192000" cy="266625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24977F1-C906-B49D-1DAF-1B81BAEB4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01380"/>
              </p:ext>
            </p:extLst>
          </p:nvPr>
        </p:nvGraphicFramePr>
        <p:xfrm>
          <a:off x="2472269" y="1225648"/>
          <a:ext cx="9719736" cy="1585288"/>
        </p:xfrm>
        <a:graphic>
          <a:graphicData uri="http://schemas.openxmlformats.org/drawingml/2006/table">
            <a:tbl>
              <a:tblPr/>
              <a:tblGrid>
                <a:gridCol w="1160387">
                  <a:extLst>
                    <a:ext uri="{9D8B030D-6E8A-4147-A177-3AD203B41FA5}">
                      <a16:colId xmlns:a16="http://schemas.microsoft.com/office/drawing/2014/main" val="447807931"/>
                    </a:ext>
                  </a:extLst>
                </a:gridCol>
                <a:gridCol w="311031">
                  <a:extLst>
                    <a:ext uri="{9D8B030D-6E8A-4147-A177-3AD203B41FA5}">
                      <a16:colId xmlns:a16="http://schemas.microsoft.com/office/drawing/2014/main" val="2342635118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3834538469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1472852074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1932303400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4061801220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48505532"/>
                    </a:ext>
                  </a:extLst>
                </a:gridCol>
                <a:gridCol w="143553">
                  <a:extLst>
                    <a:ext uri="{9D8B030D-6E8A-4147-A177-3AD203B41FA5}">
                      <a16:colId xmlns:a16="http://schemas.microsoft.com/office/drawing/2014/main" val="2756856429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2490211080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2832542183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2231137899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2568896049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1412130427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343683218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966732628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3197292288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3913986717"/>
                    </a:ext>
                  </a:extLst>
                </a:gridCol>
                <a:gridCol w="149534">
                  <a:extLst>
                    <a:ext uri="{9D8B030D-6E8A-4147-A177-3AD203B41FA5}">
                      <a16:colId xmlns:a16="http://schemas.microsoft.com/office/drawing/2014/main" val="1877474352"/>
                    </a:ext>
                  </a:extLst>
                </a:gridCol>
                <a:gridCol w="137572">
                  <a:extLst>
                    <a:ext uri="{9D8B030D-6E8A-4147-A177-3AD203B41FA5}">
                      <a16:colId xmlns:a16="http://schemas.microsoft.com/office/drawing/2014/main" val="4201176972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3441902771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4030340368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1979749120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2111189548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628658296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3113678488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3548637841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2049390295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3551051236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1061493673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2604518779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3751482050"/>
                    </a:ext>
                  </a:extLst>
                </a:gridCol>
                <a:gridCol w="131590">
                  <a:extLst>
                    <a:ext uri="{9D8B030D-6E8A-4147-A177-3AD203B41FA5}">
                      <a16:colId xmlns:a16="http://schemas.microsoft.com/office/drawing/2014/main" val="2379003997"/>
                    </a:ext>
                  </a:extLst>
                </a:gridCol>
                <a:gridCol w="861318">
                  <a:extLst>
                    <a:ext uri="{9D8B030D-6E8A-4147-A177-3AD203B41FA5}">
                      <a16:colId xmlns:a16="http://schemas.microsoft.com/office/drawing/2014/main" val="465174748"/>
                    </a:ext>
                  </a:extLst>
                </a:gridCol>
                <a:gridCol w="957020">
                  <a:extLst>
                    <a:ext uri="{9D8B030D-6E8A-4147-A177-3AD203B41FA5}">
                      <a16:colId xmlns:a16="http://schemas.microsoft.com/office/drawing/2014/main" val="139718627"/>
                    </a:ext>
                  </a:extLst>
                </a:gridCol>
                <a:gridCol w="346920">
                  <a:extLst>
                    <a:ext uri="{9D8B030D-6E8A-4147-A177-3AD203B41FA5}">
                      <a16:colId xmlns:a16="http://schemas.microsoft.com/office/drawing/2014/main" val="2848566042"/>
                    </a:ext>
                  </a:extLst>
                </a:gridCol>
                <a:gridCol w="795523">
                  <a:extLst>
                    <a:ext uri="{9D8B030D-6E8A-4147-A177-3AD203B41FA5}">
                      <a16:colId xmlns:a16="http://schemas.microsoft.com/office/drawing/2014/main" val="3162221594"/>
                    </a:ext>
                  </a:extLst>
                </a:gridCol>
                <a:gridCol w="873280">
                  <a:extLst>
                    <a:ext uri="{9D8B030D-6E8A-4147-A177-3AD203B41FA5}">
                      <a16:colId xmlns:a16="http://schemas.microsoft.com/office/drawing/2014/main" val="113284375"/>
                    </a:ext>
                  </a:extLst>
                </a:gridCol>
                <a:gridCol w="346920">
                  <a:extLst>
                    <a:ext uri="{9D8B030D-6E8A-4147-A177-3AD203B41FA5}">
                      <a16:colId xmlns:a16="http://schemas.microsoft.com/office/drawing/2014/main" val="2964841528"/>
                    </a:ext>
                  </a:extLst>
                </a:gridCol>
              </a:tblGrid>
              <a:tr h="1526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DEP. IQUIQUE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6857520"/>
                  </a:ext>
                </a:extLst>
              </a:tr>
              <a:tr h="1280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AGUSTÍN OLGUÍN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27.01.10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313609"/>
                  </a:ext>
                </a:extLst>
              </a:tr>
              <a:tr h="1280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ANTONY HENRÍQUEZ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16.10.06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019187"/>
                  </a:ext>
                </a:extLst>
              </a:tr>
              <a:tr h="1280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BAYRON BARRERA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05.01.09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736768"/>
                  </a:ext>
                </a:extLst>
              </a:tr>
              <a:tr h="1280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BENJAMÍN RUZ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007711"/>
                  </a:ext>
                </a:extLst>
              </a:tr>
              <a:tr h="1280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DYLAN ARIAS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21.03.07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413764"/>
                  </a:ext>
                </a:extLst>
              </a:tr>
              <a:tr h="1280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LEONARDO TRONCOSO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07.04.05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153078"/>
                  </a:ext>
                </a:extLst>
              </a:tr>
              <a:tr h="1280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RENATO GAJARDO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06.08.05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536485"/>
                  </a:ext>
                </a:extLst>
              </a:tr>
              <a:tr h="1280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561815"/>
                  </a:ext>
                </a:extLst>
              </a:tr>
              <a:tr h="1329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SELECCIÓN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560602"/>
                  </a:ext>
                </a:extLst>
              </a:tr>
              <a:tr h="12308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L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83" marR="3883" marT="388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29415"/>
                  </a:ext>
                </a:extLst>
              </a:tr>
              <a:tr h="1526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CONTABLE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3883" marR="3883" marT="38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945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-200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1.890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L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3883" marR="3883" marT="388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529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4721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7079</Words>
  <Application>Microsoft Office PowerPoint</Application>
  <PresentationFormat>Panorámica</PresentationFormat>
  <Paragraphs>6881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Argandona, Tomas</cp:lastModifiedBy>
  <cp:revision>13</cp:revision>
  <dcterms:created xsi:type="dcterms:W3CDTF">2024-04-25T13:01:34Z</dcterms:created>
  <dcterms:modified xsi:type="dcterms:W3CDTF">2026-09-15T02:09:36Z</dcterms:modified>
</cp:coreProperties>
</file>