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E964E4-684E-4205-BB9C-001F6F77FFB4}" v="191" dt="2026-05-19T19:53:23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49"/>
    <p:restoredTop sz="94737"/>
  </p:normalViewPr>
  <p:slideViewPr>
    <p:cSldViewPr snapToGrid="0">
      <p:cViewPr varScale="1">
        <p:scale>
          <a:sx n="90" d="100"/>
          <a:sy n="90" d="100"/>
        </p:scale>
        <p:origin x="86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gandona, Tomas" userId="50db70e4-59fc-4f0c-a115-02822a9dffb8" providerId="ADAL" clId="{076A5335-00C5-4934-8647-9FEE9297F5B0}"/>
    <pc:docChg chg="undo redo custSel modSld">
      <pc:chgData name="Argandona, Tomas" userId="50db70e4-59fc-4f0c-a115-02822a9dffb8" providerId="ADAL" clId="{076A5335-00C5-4934-8647-9FEE9297F5B0}" dt="2026-05-19T19:53:31.171" v="899" actId="14100"/>
      <pc:docMkLst>
        <pc:docMk/>
      </pc:docMkLst>
      <pc:sldChg chg="addSp delSp modSp mod">
        <pc:chgData name="Argandona, Tomas" userId="50db70e4-59fc-4f0c-a115-02822a9dffb8" providerId="ADAL" clId="{076A5335-00C5-4934-8647-9FEE9297F5B0}" dt="2026-05-19T19:46:00.930" v="874" actId="14100"/>
        <pc:sldMkLst>
          <pc:docMk/>
          <pc:sldMk cId="2457759149" sldId="256"/>
        </pc:sldMkLst>
        <pc:graphicFrameChg chg="add mod modGraphic">
          <ac:chgData name="Argandona, Tomas" userId="50db70e4-59fc-4f0c-a115-02822a9dffb8" providerId="ADAL" clId="{076A5335-00C5-4934-8647-9FEE9297F5B0}" dt="2026-05-19T19:26:51.796" v="829" actId="14100"/>
          <ac:graphicFrameMkLst>
            <pc:docMk/>
            <pc:sldMk cId="2457759149" sldId="256"/>
            <ac:graphicFrameMk id="2" creationId="{88FCD2BC-0982-4524-AE7C-DAFBB03D2FFE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29:19.222" v="833" actId="14100"/>
          <ac:graphicFrameMkLst>
            <pc:docMk/>
            <pc:sldMk cId="2457759149" sldId="256"/>
            <ac:graphicFrameMk id="4" creationId="{AB6423E1-3318-E535-E08A-9E0E55FB5E33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0:51.622" v="809" actId="478"/>
          <ac:graphicFrameMkLst>
            <pc:docMk/>
            <pc:sldMk cId="2457759149" sldId="256"/>
            <ac:graphicFrameMk id="5" creationId="{9C81DF6F-FA25-ED7A-5DCA-6D54705E4B49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0:56.322" v="811" actId="478"/>
          <ac:graphicFrameMkLst>
            <pc:docMk/>
            <pc:sldMk cId="2457759149" sldId="256"/>
            <ac:graphicFrameMk id="6" creationId="{9FE9E84D-E9EC-C209-8333-95CCCA7722D3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6:00.930" v="874" actId="14100"/>
          <ac:graphicFrameMkLst>
            <pc:docMk/>
            <pc:sldMk cId="2457759149" sldId="256"/>
            <ac:graphicFrameMk id="7" creationId="{24C9370D-244C-B336-A89B-FD93062E1A1F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0:57.129" v="812" actId="478"/>
          <ac:graphicFrameMkLst>
            <pc:docMk/>
            <pc:sldMk cId="2457759149" sldId="256"/>
            <ac:graphicFrameMk id="9" creationId="{751A2E68-73D2-AB97-DD1D-9C6298FDDADB}"/>
          </ac:graphicFrameMkLst>
        </pc:graphicFrameChg>
      </pc:sldChg>
      <pc:sldChg chg="addSp delSp modSp mod">
        <pc:chgData name="Argandona, Tomas" userId="50db70e4-59fc-4f0c-a115-02822a9dffb8" providerId="ADAL" clId="{076A5335-00C5-4934-8647-9FEE9297F5B0}" dt="2026-05-19T19:39:26.166" v="852" actId="14100"/>
        <pc:sldMkLst>
          <pc:docMk/>
          <pc:sldMk cId="3445561366" sldId="257"/>
        </pc:sldMkLst>
        <pc:graphicFrameChg chg="add del mod modGraphic">
          <ac:chgData name="Argandona, Tomas" userId="50db70e4-59fc-4f0c-a115-02822a9dffb8" providerId="ADAL" clId="{076A5335-00C5-4934-8647-9FEE9297F5B0}" dt="2026-05-19T19:20:59.660" v="813" actId="478"/>
          <ac:graphicFrameMkLst>
            <pc:docMk/>
            <pc:sldMk cId="3445561366" sldId="257"/>
            <ac:graphicFrameMk id="3" creationId="{13B96B85-4619-9422-FA49-A48783B412C5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08.856" v="815" actId="478"/>
          <ac:graphicFrameMkLst>
            <pc:docMk/>
            <pc:sldMk cId="3445561366" sldId="257"/>
            <ac:graphicFrameMk id="4" creationId="{E1C42148-DCEE-FA6D-C231-8831E5985C91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07.330" v="814" actId="478"/>
          <ac:graphicFrameMkLst>
            <pc:docMk/>
            <pc:sldMk cId="3445561366" sldId="257"/>
            <ac:graphicFrameMk id="5" creationId="{51732C03-763E-AF10-9364-F44FCB8CD62D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30:31.602" v="837" actId="14100"/>
          <ac:graphicFrameMkLst>
            <pc:docMk/>
            <pc:sldMk cId="3445561366" sldId="257"/>
            <ac:graphicFrameMk id="6" creationId="{74B3F242-D0B6-F287-78E2-4F3C691FE1EF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36:10.719" v="848" actId="14100"/>
          <ac:graphicFrameMkLst>
            <pc:docMk/>
            <pc:sldMk cId="3445561366" sldId="257"/>
            <ac:graphicFrameMk id="7" creationId="{6B5AD6BA-1F69-5809-4799-4F2F6C03DBD0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39:26.166" v="852" actId="14100"/>
          <ac:graphicFrameMkLst>
            <pc:docMk/>
            <pc:sldMk cId="3445561366" sldId="257"/>
            <ac:graphicFrameMk id="8" creationId="{55FB5A1B-32A7-FF7A-956F-ADD166C8E5C0}"/>
          </ac:graphicFrameMkLst>
        </pc:graphicFrameChg>
      </pc:sldChg>
      <pc:sldChg chg="addSp delSp modSp mod">
        <pc:chgData name="Argandona, Tomas" userId="50db70e4-59fc-4f0c-a115-02822a9dffb8" providerId="ADAL" clId="{076A5335-00C5-4934-8647-9FEE9297F5B0}" dt="2026-05-19T19:45:01.115" v="870" actId="14100"/>
        <pc:sldMkLst>
          <pc:docMk/>
          <pc:sldMk cId="370415179" sldId="258"/>
        </pc:sldMkLst>
        <pc:graphicFrameChg chg="add mod modGraphic">
          <ac:chgData name="Argandona, Tomas" userId="50db70e4-59fc-4f0c-a115-02822a9dffb8" providerId="ADAL" clId="{076A5335-00C5-4934-8647-9FEE9297F5B0}" dt="2026-05-19T19:40:23.372" v="856" actId="14100"/>
          <ac:graphicFrameMkLst>
            <pc:docMk/>
            <pc:sldMk cId="370415179" sldId="258"/>
            <ac:graphicFrameMk id="2" creationId="{A507FF2E-1830-8674-24AE-7C102EF8D66D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2:47.127" v="860" actId="14100"/>
          <ac:graphicFrameMkLst>
            <pc:docMk/>
            <pc:sldMk cId="370415179" sldId="258"/>
            <ac:graphicFrameMk id="3" creationId="{7F245D0E-51FE-0DA3-3701-52CA025A4EDD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12.857" v="817" actId="478"/>
          <ac:graphicFrameMkLst>
            <pc:docMk/>
            <pc:sldMk cId="370415179" sldId="258"/>
            <ac:graphicFrameMk id="4" creationId="{581697E5-7A59-51B7-DBD9-652C9E488AFF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5:01.115" v="870" actId="14100"/>
          <ac:graphicFrameMkLst>
            <pc:docMk/>
            <pc:sldMk cId="370415179" sldId="258"/>
            <ac:graphicFrameMk id="6" creationId="{12959DD2-63E2-B31D-41EE-D311A754907E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14.150" v="818" actId="478"/>
          <ac:graphicFrameMkLst>
            <pc:docMk/>
            <pc:sldMk cId="370415179" sldId="258"/>
            <ac:graphicFrameMk id="7" creationId="{25CCD698-F81E-B65A-30A2-F6DEEDC797D0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11.659" v="816" actId="478"/>
          <ac:graphicFrameMkLst>
            <pc:docMk/>
            <pc:sldMk cId="370415179" sldId="258"/>
            <ac:graphicFrameMk id="8" creationId="{43A80F63-A5AA-3148-C848-72F875C60E87}"/>
          </ac:graphicFrameMkLst>
        </pc:graphicFrameChg>
      </pc:sldChg>
      <pc:sldChg chg="addSp delSp modSp mod">
        <pc:chgData name="Argandona, Tomas" userId="50db70e4-59fc-4f0c-a115-02822a9dffb8" providerId="ADAL" clId="{076A5335-00C5-4934-8647-9FEE9297F5B0}" dt="2026-05-19T19:53:31.171" v="899" actId="14100"/>
        <pc:sldMkLst>
          <pc:docMk/>
          <pc:sldMk cId="480772640" sldId="259"/>
        </pc:sldMkLst>
        <pc:graphicFrameChg chg="add del mod modGraphic">
          <ac:chgData name="Argandona, Tomas" userId="50db70e4-59fc-4f0c-a115-02822a9dffb8" providerId="ADAL" clId="{076A5335-00C5-4934-8647-9FEE9297F5B0}" dt="2026-05-19T19:21:18.154" v="819" actId="478"/>
          <ac:graphicFrameMkLst>
            <pc:docMk/>
            <pc:sldMk cId="480772640" sldId="259"/>
            <ac:graphicFrameMk id="2" creationId="{96B80A95-4E58-0893-8D4F-A7D18862B65A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35:24.250" v="844" actId="14100"/>
          <ac:graphicFrameMkLst>
            <pc:docMk/>
            <pc:sldMk cId="480772640" sldId="259"/>
            <ac:graphicFrameMk id="3" creationId="{05DFEA04-54BB-9AFF-82BF-7BDDEFA1595B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20.929" v="821" actId="478"/>
          <ac:graphicFrameMkLst>
            <pc:docMk/>
            <pc:sldMk cId="480772640" sldId="259"/>
            <ac:graphicFrameMk id="5" creationId="{020B7117-9584-6D62-F713-46E9D1267FF6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19.564" v="820" actId="478"/>
          <ac:graphicFrameMkLst>
            <pc:docMk/>
            <pc:sldMk cId="480772640" sldId="259"/>
            <ac:graphicFrameMk id="6" creationId="{22BE7D74-5776-B980-187B-E34EF6B4A557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52:05.227" v="895" actId="14100"/>
          <ac:graphicFrameMkLst>
            <pc:docMk/>
            <pc:sldMk cId="480772640" sldId="259"/>
            <ac:graphicFrameMk id="7" creationId="{1ADD1C5D-1A8D-8E16-C5F2-D3B3361C89F3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53:31.171" v="899" actId="14100"/>
          <ac:graphicFrameMkLst>
            <pc:docMk/>
            <pc:sldMk cId="480772640" sldId="259"/>
            <ac:graphicFrameMk id="8" creationId="{FEAAEA3B-B3D7-F0EC-F9F3-993E1BFD13EE}"/>
          </ac:graphicFrameMkLst>
        </pc:graphicFrameChg>
      </pc:sldChg>
      <pc:sldChg chg="addSp delSp modSp mod">
        <pc:chgData name="Argandona, Tomas" userId="50db70e4-59fc-4f0c-a115-02822a9dffb8" providerId="ADAL" clId="{076A5335-00C5-4934-8647-9FEE9297F5B0}" dt="2026-05-19T19:47:53.303" v="887" actId="14100"/>
        <pc:sldMkLst>
          <pc:docMk/>
          <pc:sldMk cId="2565805697" sldId="260"/>
        </pc:sldMkLst>
        <pc:graphicFrameChg chg="add mod modGraphic">
          <ac:chgData name="Argandona, Tomas" userId="50db70e4-59fc-4f0c-a115-02822a9dffb8" providerId="ADAL" clId="{076A5335-00C5-4934-8647-9FEE9297F5B0}" dt="2026-05-19T19:34:01.759" v="840" actId="14100"/>
          <ac:graphicFrameMkLst>
            <pc:docMk/>
            <pc:sldMk cId="2565805697" sldId="260"/>
            <ac:graphicFrameMk id="3" creationId="{FD21A08E-D629-C583-32A9-40E3A3264A67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26.702" v="824" actId="478"/>
          <ac:graphicFrameMkLst>
            <pc:docMk/>
            <pc:sldMk cId="2565805697" sldId="260"/>
            <ac:graphicFrameMk id="4" creationId="{3FD9AB6E-57CA-4026-9F5C-DE8B6C7E8F9E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3:39.782" v="864" actId="14100"/>
          <ac:graphicFrameMkLst>
            <pc:docMk/>
            <pc:sldMk cId="2565805697" sldId="260"/>
            <ac:graphicFrameMk id="5" creationId="{B30F70DF-2D79-4D5D-5E7C-30FF7AB7D5A0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24.161" v="822" actId="478"/>
          <ac:graphicFrameMkLst>
            <pc:docMk/>
            <pc:sldMk cId="2565805697" sldId="260"/>
            <ac:graphicFrameMk id="6" creationId="{9E2616C6-9EDF-5E30-3CD9-1EFD914B8F97}"/>
          </ac:graphicFrameMkLst>
        </pc:graphicFrameChg>
        <pc:graphicFrameChg chg="add del mod modGraphic">
          <ac:chgData name="Argandona, Tomas" userId="50db70e4-59fc-4f0c-a115-02822a9dffb8" providerId="ADAL" clId="{076A5335-00C5-4934-8647-9FEE9297F5B0}" dt="2026-05-19T19:21:25.502" v="823" actId="478"/>
          <ac:graphicFrameMkLst>
            <pc:docMk/>
            <pc:sldMk cId="2565805697" sldId="260"/>
            <ac:graphicFrameMk id="7" creationId="{F4889BA6-D7D4-3799-1D5E-ABC98FADA186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7:53.303" v="887" actId="14100"/>
          <ac:graphicFrameMkLst>
            <pc:docMk/>
            <pc:sldMk cId="2565805697" sldId="260"/>
            <ac:graphicFrameMk id="8" creationId="{9B557BCD-A866-593F-F851-A6FEF75C5C66}"/>
          </ac:graphicFrameMkLst>
        </pc:graphicFrameChg>
      </pc:sldChg>
      <pc:sldChg chg="addSp delSp modSp mod">
        <pc:chgData name="Argandona, Tomas" userId="50db70e4-59fc-4f0c-a115-02822a9dffb8" providerId="ADAL" clId="{076A5335-00C5-4934-8647-9FEE9297F5B0}" dt="2026-05-19T19:49:24.924" v="891" actId="14100"/>
        <pc:sldMkLst>
          <pc:docMk/>
          <pc:sldMk cId="1111472189" sldId="262"/>
        </pc:sldMkLst>
        <pc:graphicFrameChg chg="add del mod modGraphic">
          <ac:chgData name="Argandona, Tomas" userId="50db70e4-59fc-4f0c-a115-02822a9dffb8" providerId="ADAL" clId="{076A5335-00C5-4934-8647-9FEE9297F5B0}" dt="2026-05-19T19:21:32.935" v="825" actId="478"/>
          <ac:graphicFrameMkLst>
            <pc:docMk/>
            <pc:sldMk cId="1111472189" sldId="262"/>
            <ac:graphicFrameMk id="3" creationId="{4E7BAE76-E327-D7CE-E1E7-1000BAF55F8A}"/>
          </ac:graphicFrameMkLst>
        </pc:graphicFrameChg>
        <pc:graphicFrameChg chg="add mod modGraphic">
          <ac:chgData name="Argandona, Tomas" userId="50db70e4-59fc-4f0c-a115-02822a9dffb8" providerId="ADAL" clId="{076A5335-00C5-4934-8647-9FEE9297F5B0}" dt="2026-05-19T19:49:24.924" v="891" actId="14100"/>
          <ac:graphicFrameMkLst>
            <pc:docMk/>
            <pc:sldMk cId="1111472189" sldId="262"/>
            <ac:graphicFrameMk id="4" creationId="{A0BF85BB-ACAB-46F9-061A-7A1ECFCC46E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200B3-FBDE-5D4F-8C17-4F5665851824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04FA6-AF3E-BA4D-A4A1-CD6370BA1F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10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6227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1923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2803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350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7119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F839D-1098-DFC6-8300-A3293E6A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A7FD0C5-F010-0B50-B038-64D631CE1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147FEF6-72DD-724D-3133-5978EC94C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DA0180-BB4A-1E83-D5EA-4A80B1953D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04FA6-AF3E-BA4D-A4A1-CD6370BA1F70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26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E7823-B438-5071-FF5E-85A3574B8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C5DA45-70EF-7AC4-9A7B-6019E7C38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BFD5BD-D1E9-7ED3-D834-729542D7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3E349B-7F43-B1F8-C290-16B4B0B2C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6FDCE9-D50F-1740-39E9-29EEF52DA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433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9F290-2042-9976-85D4-9A25D16B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23A06E-74E5-0444-3373-FD92F1417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20F728-668F-23D1-4AD7-700D25A4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58F25A-15C3-16F9-638C-3F59E9BB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8B0015-887A-51B4-A5CC-3DB4C537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276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417595-2EB5-F3E8-5D99-92F00333C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C8B0B0-1F95-7E17-D0BE-59F0214FB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7D3218-3EA5-6071-7262-40DA443F1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B58C7C-F386-F7E1-AAB3-35C80FB2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5CEAAB-213B-8BD7-9248-A6ED43F0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376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03E359-5691-04F7-A5BD-CF7B0DAA2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E019BE-4388-7B5B-1D6E-9B04F0170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E14E6C-91DF-6A20-087E-B887A799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E22FED-1C4F-24C9-9241-C9372C1EE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24F2AB-2228-5A23-BCC1-B4EF62BB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438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59607B-877C-A5CF-97A2-F1FB13CFA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C53C9F-9C2D-42EC-31EB-31E8E0E26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AEAB6-4795-5A88-17DB-87A2C2A95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AA4214-3416-9C40-27B0-081F9A3D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54433-B9F7-EE57-CD20-F10E5D8E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172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64BC1-8C98-D46E-5044-0AD84C69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D89192-C381-C62B-503B-DDE57E60A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F8B40B3-E168-D0FA-5742-9328F782E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C2ED2E-49F6-7A1B-50EC-426BA017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5E499A-6B04-3DC1-6BF9-8A7E058B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854227-B217-41BA-73EA-854862CB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093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3A8FF-390D-1E45-0FB9-1620B95D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BA86C2-B3E1-A12F-8BDB-50576F458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6E7179-BDCC-CA46-0E80-00D6F2E44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59C3DC-4B62-4C13-3FCF-0B3148B954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1486B9-0D9D-043A-DC4C-D4BD636B35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6533C0-9605-5D53-3290-9D446AF5A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D8175ED-B144-DAAF-31F4-1396F4AC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A53B3B-4F47-7233-14FA-CAC994F8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750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B11548-2359-3D80-8EF5-61438283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6A9E87-58B3-24B6-C5A9-053C256BD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8BBEB9-CB0A-982D-7DD3-D65570E31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2A2111-E997-E7A9-8656-8D95EF6C5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790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36819A-DEBA-FEB2-081D-55C1E0574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B9B095-5730-C465-B659-D2D6EF6A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56BB05-D574-C23F-FFB6-88799082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362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E906C6-AFCC-9FC2-A978-498A9D583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64155C-8358-BB7C-1063-3903D1257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0A630C-78E1-40AD-CE20-027644DE9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A42B61-0400-90A5-BFF6-D267C2E37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A3C83F-E332-E33B-0409-4302AF59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E5E75A-AC6F-479B-537F-1C8182FB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742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F0EB21-A382-95F6-78B0-1481B263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E472F9-CA31-A0A5-94C5-EDDDD1CBD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DBB1E0-E354-7680-5123-E271A0C26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0A5985-A513-5E1C-203F-B77D9329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7E177C-ABD6-3F50-1CB0-AC5E33C72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9BA473-45DF-2CB1-2E6E-C73005EA9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124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91AFA5-F0CF-2670-6D7E-E176A3A5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3B0417-3AB4-680B-B7C7-446CF7936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97CB23-CC48-D9EC-A457-6E672FFE1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7563A-4364-0D43-941B-8FB3CF951845}" type="datetimeFigureOut">
              <a:rPr lang="es-CL" smtClean="0"/>
              <a:t>19-05-2026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DA6BE7-3899-5B99-F0B8-0091A5DD39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F2C790-91C7-FA0A-F394-D469718A9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241C-C485-5349-B4DF-ECD7592EC8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903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EBEB6478-54BF-B6E0-EFFF-054D11028E7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8FCD2BC-0982-4524-AE7C-DAFBB03D2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853916"/>
              </p:ext>
            </p:extLst>
          </p:nvPr>
        </p:nvGraphicFramePr>
        <p:xfrm>
          <a:off x="2463802" y="4773181"/>
          <a:ext cx="9668923" cy="1653020"/>
        </p:xfrm>
        <a:graphic>
          <a:graphicData uri="http://schemas.openxmlformats.org/drawingml/2006/table">
            <a:tbl>
              <a:tblPr/>
              <a:tblGrid>
                <a:gridCol w="1154323">
                  <a:extLst>
                    <a:ext uri="{9D8B030D-6E8A-4147-A177-3AD203B41FA5}">
                      <a16:colId xmlns:a16="http://schemas.microsoft.com/office/drawing/2014/main" val="3937300964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948391285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65872861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68617689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72607516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66928970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90435846"/>
                    </a:ext>
                  </a:extLst>
                </a:gridCol>
                <a:gridCol w="142802">
                  <a:extLst>
                    <a:ext uri="{9D8B030D-6E8A-4147-A177-3AD203B41FA5}">
                      <a16:colId xmlns:a16="http://schemas.microsoft.com/office/drawing/2014/main" val="142691319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935357234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42927428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84693449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9019528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42911957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63271554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09335444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81386730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791143900"/>
                    </a:ext>
                  </a:extLst>
                </a:gridCol>
                <a:gridCol w="148753">
                  <a:extLst>
                    <a:ext uri="{9D8B030D-6E8A-4147-A177-3AD203B41FA5}">
                      <a16:colId xmlns:a16="http://schemas.microsoft.com/office/drawing/2014/main" val="104043836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05408470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27528815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8872225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84352085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40711027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39793965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1693502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56255694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00603951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1270016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2339805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07805387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01679638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28307296"/>
                    </a:ext>
                  </a:extLst>
                </a:gridCol>
                <a:gridCol w="856818">
                  <a:extLst>
                    <a:ext uri="{9D8B030D-6E8A-4147-A177-3AD203B41FA5}">
                      <a16:colId xmlns:a16="http://schemas.microsoft.com/office/drawing/2014/main" val="2938124471"/>
                    </a:ext>
                  </a:extLst>
                </a:gridCol>
                <a:gridCol w="952019">
                  <a:extLst>
                    <a:ext uri="{9D8B030D-6E8A-4147-A177-3AD203B41FA5}">
                      <a16:colId xmlns:a16="http://schemas.microsoft.com/office/drawing/2014/main" val="3569237483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1220759954"/>
                    </a:ext>
                  </a:extLst>
                </a:gridCol>
                <a:gridCol w="791365">
                  <a:extLst>
                    <a:ext uri="{9D8B030D-6E8A-4147-A177-3AD203B41FA5}">
                      <a16:colId xmlns:a16="http://schemas.microsoft.com/office/drawing/2014/main" val="159977136"/>
                    </a:ext>
                  </a:extLst>
                </a:gridCol>
                <a:gridCol w="868717">
                  <a:extLst>
                    <a:ext uri="{9D8B030D-6E8A-4147-A177-3AD203B41FA5}">
                      <a16:colId xmlns:a16="http://schemas.microsoft.com/office/drawing/2014/main" val="4225789070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316504832"/>
                    </a:ext>
                  </a:extLst>
                </a:gridCol>
              </a:tblGrid>
              <a:tr h="1591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COBRELOA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97107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AGUSTÍN QUEZADA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07.06.07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585787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CAMILO ORELLANA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8309141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ESTEBAN GALLARDO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869935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JOAQUÍN MÉNDEZ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17.10.05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739228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 CORNEJO MIRANDA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17.05.06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138948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ROBINSON PORRAS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024545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YASTIN NAVARRO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26.01.08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337563"/>
                  </a:ext>
                </a:extLst>
              </a:tr>
              <a:tr h="1334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YOUSSEF GONZÁLEZ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26.08.07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364917"/>
                  </a:ext>
                </a:extLst>
              </a:tr>
              <a:tr h="13860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880076"/>
                  </a:ext>
                </a:extLst>
              </a:tr>
              <a:tr h="1283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671982"/>
                  </a:ext>
                </a:extLst>
              </a:tr>
              <a:tr h="1591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127509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B6423E1-3318-E535-E08A-9E0E55FB5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345994"/>
              </p:ext>
            </p:extLst>
          </p:nvPr>
        </p:nvGraphicFramePr>
        <p:xfrm>
          <a:off x="2463802" y="3050566"/>
          <a:ext cx="9668925" cy="1653020"/>
        </p:xfrm>
        <a:graphic>
          <a:graphicData uri="http://schemas.openxmlformats.org/drawingml/2006/table">
            <a:tbl>
              <a:tblPr/>
              <a:tblGrid>
                <a:gridCol w="1154321">
                  <a:extLst>
                    <a:ext uri="{9D8B030D-6E8A-4147-A177-3AD203B41FA5}">
                      <a16:colId xmlns:a16="http://schemas.microsoft.com/office/drawing/2014/main" val="1843769918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3565289083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30884904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518606120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770255580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4238695252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342894076"/>
                    </a:ext>
                  </a:extLst>
                </a:gridCol>
                <a:gridCol w="142802">
                  <a:extLst>
                    <a:ext uri="{9D8B030D-6E8A-4147-A177-3AD203B41FA5}">
                      <a16:colId xmlns:a16="http://schemas.microsoft.com/office/drawing/2014/main" val="1039084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86561246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942244340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703977565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24035487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56982054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54535755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699411703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944535153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643344530"/>
                    </a:ext>
                  </a:extLst>
                </a:gridCol>
                <a:gridCol w="148752">
                  <a:extLst>
                    <a:ext uri="{9D8B030D-6E8A-4147-A177-3AD203B41FA5}">
                      <a16:colId xmlns:a16="http://schemas.microsoft.com/office/drawing/2014/main" val="2194833835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16539282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9864968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1772149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4314578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72328673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10919999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55726093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43658341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97520954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20369094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72341718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55197064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25785220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687176539"/>
                    </a:ext>
                  </a:extLst>
                </a:gridCol>
                <a:gridCol w="856815">
                  <a:extLst>
                    <a:ext uri="{9D8B030D-6E8A-4147-A177-3AD203B41FA5}">
                      <a16:colId xmlns:a16="http://schemas.microsoft.com/office/drawing/2014/main" val="69393309"/>
                    </a:ext>
                  </a:extLst>
                </a:gridCol>
                <a:gridCol w="952017">
                  <a:extLst>
                    <a:ext uri="{9D8B030D-6E8A-4147-A177-3AD203B41FA5}">
                      <a16:colId xmlns:a16="http://schemas.microsoft.com/office/drawing/2014/main" val="2750820725"/>
                    </a:ext>
                  </a:extLst>
                </a:gridCol>
                <a:gridCol w="345106">
                  <a:extLst>
                    <a:ext uri="{9D8B030D-6E8A-4147-A177-3AD203B41FA5}">
                      <a16:colId xmlns:a16="http://schemas.microsoft.com/office/drawing/2014/main" val="1039267374"/>
                    </a:ext>
                  </a:extLst>
                </a:gridCol>
                <a:gridCol w="791363">
                  <a:extLst>
                    <a:ext uri="{9D8B030D-6E8A-4147-A177-3AD203B41FA5}">
                      <a16:colId xmlns:a16="http://schemas.microsoft.com/office/drawing/2014/main" val="3699411146"/>
                    </a:ext>
                  </a:extLst>
                </a:gridCol>
                <a:gridCol w="868716">
                  <a:extLst>
                    <a:ext uri="{9D8B030D-6E8A-4147-A177-3AD203B41FA5}">
                      <a16:colId xmlns:a16="http://schemas.microsoft.com/office/drawing/2014/main" val="109832534"/>
                    </a:ext>
                  </a:extLst>
                </a:gridCol>
                <a:gridCol w="345106">
                  <a:extLst>
                    <a:ext uri="{9D8B030D-6E8A-4147-A177-3AD203B41FA5}">
                      <a16:colId xmlns:a16="http://schemas.microsoft.com/office/drawing/2014/main" val="2378469647"/>
                    </a:ext>
                  </a:extLst>
                </a:gridCol>
              </a:tblGrid>
              <a:tr h="15815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DEP. COPIAPÓ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464768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BENJAMÍN ARCE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18.08.06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568226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FABIÁN TABILO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28.07.07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299575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FRANCISCO ESPOZ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11101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MAXIMILIANO ROJAS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08.08.07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996767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502912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153124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987000"/>
                  </a:ext>
                </a:extLst>
              </a:tr>
              <a:tr h="1326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900848"/>
                  </a:ext>
                </a:extLst>
              </a:tr>
              <a:tr h="137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485359"/>
                  </a:ext>
                </a:extLst>
              </a:tr>
              <a:tr h="137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193372"/>
                  </a:ext>
                </a:extLst>
              </a:tr>
              <a:tr h="15815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711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711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1.179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877150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24C9370D-244C-B336-A89B-FD93062E1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58581"/>
              </p:ext>
            </p:extLst>
          </p:nvPr>
        </p:nvGraphicFramePr>
        <p:xfrm>
          <a:off x="2463802" y="1267981"/>
          <a:ext cx="9668919" cy="1617414"/>
        </p:xfrm>
        <a:graphic>
          <a:graphicData uri="http://schemas.openxmlformats.org/drawingml/2006/table">
            <a:tbl>
              <a:tblPr/>
              <a:tblGrid>
                <a:gridCol w="1154322">
                  <a:extLst>
                    <a:ext uri="{9D8B030D-6E8A-4147-A177-3AD203B41FA5}">
                      <a16:colId xmlns:a16="http://schemas.microsoft.com/office/drawing/2014/main" val="1085059045"/>
                    </a:ext>
                  </a:extLst>
                </a:gridCol>
                <a:gridCol w="309405">
                  <a:extLst>
                    <a:ext uri="{9D8B030D-6E8A-4147-A177-3AD203B41FA5}">
                      <a16:colId xmlns:a16="http://schemas.microsoft.com/office/drawing/2014/main" val="383759428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78191695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07858403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912216446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33158317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415575006"/>
                    </a:ext>
                  </a:extLst>
                </a:gridCol>
                <a:gridCol w="142803">
                  <a:extLst>
                    <a:ext uri="{9D8B030D-6E8A-4147-A177-3AD203B41FA5}">
                      <a16:colId xmlns:a16="http://schemas.microsoft.com/office/drawing/2014/main" val="182338937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4258063901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742714544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66370699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30205949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71041026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65066625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8822803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7451344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269601653"/>
                    </a:ext>
                  </a:extLst>
                </a:gridCol>
                <a:gridCol w="148753">
                  <a:extLst>
                    <a:ext uri="{9D8B030D-6E8A-4147-A177-3AD203B41FA5}">
                      <a16:colId xmlns:a16="http://schemas.microsoft.com/office/drawing/2014/main" val="2352401605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62414835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84979159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05864711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67659843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95583707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8382503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07291190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62178809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99938966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129220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22656669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61463657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16767367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822993702"/>
                    </a:ext>
                  </a:extLst>
                </a:gridCol>
                <a:gridCol w="856817">
                  <a:extLst>
                    <a:ext uri="{9D8B030D-6E8A-4147-A177-3AD203B41FA5}">
                      <a16:colId xmlns:a16="http://schemas.microsoft.com/office/drawing/2014/main" val="1037956327"/>
                    </a:ext>
                  </a:extLst>
                </a:gridCol>
                <a:gridCol w="952018">
                  <a:extLst>
                    <a:ext uri="{9D8B030D-6E8A-4147-A177-3AD203B41FA5}">
                      <a16:colId xmlns:a16="http://schemas.microsoft.com/office/drawing/2014/main" val="830891963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1315384332"/>
                    </a:ext>
                  </a:extLst>
                </a:gridCol>
                <a:gridCol w="791365">
                  <a:extLst>
                    <a:ext uri="{9D8B030D-6E8A-4147-A177-3AD203B41FA5}">
                      <a16:colId xmlns:a16="http://schemas.microsoft.com/office/drawing/2014/main" val="2564967609"/>
                    </a:ext>
                  </a:extLst>
                </a:gridCol>
                <a:gridCol w="868716">
                  <a:extLst>
                    <a:ext uri="{9D8B030D-6E8A-4147-A177-3AD203B41FA5}">
                      <a16:colId xmlns:a16="http://schemas.microsoft.com/office/drawing/2014/main" val="4016045819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1442538121"/>
                    </a:ext>
                  </a:extLst>
                </a:gridCol>
              </a:tblGrid>
              <a:tr h="15571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DEP. ANTOFAGASTA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516577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FRANKO SIEGLER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03.12.05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686996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MARTÍN VEGA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28.04.08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525169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ZACARÍAS ABUHADBA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20.07.05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513448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886424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71060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466686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203974"/>
                  </a:ext>
                </a:extLst>
              </a:tr>
              <a:tr h="1305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539375"/>
                  </a:ext>
                </a:extLst>
              </a:tr>
              <a:tr h="1356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680789"/>
                  </a:ext>
                </a:extLst>
              </a:tr>
              <a:tr h="125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612420"/>
                  </a:ext>
                </a:extLst>
              </a:tr>
              <a:tr h="15571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1.149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875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75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EE523E08-BD21-83A6-41AB-397DEFF5816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4B3F242-D0B6-F287-78E2-4F3C691FE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08393"/>
              </p:ext>
            </p:extLst>
          </p:nvPr>
        </p:nvGraphicFramePr>
        <p:xfrm>
          <a:off x="2446870" y="1242581"/>
          <a:ext cx="9626592" cy="1593749"/>
        </p:xfrm>
        <a:graphic>
          <a:graphicData uri="http://schemas.openxmlformats.org/drawingml/2006/table">
            <a:tbl>
              <a:tblPr/>
              <a:tblGrid>
                <a:gridCol w="1149269">
                  <a:extLst>
                    <a:ext uri="{9D8B030D-6E8A-4147-A177-3AD203B41FA5}">
                      <a16:colId xmlns:a16="http://schemas.microsoft.com/office/drawing/2014/main" val="2216872722"/>
                    </a:ext>
                  </a:extLst>
                </a:gridCol>
                <a:gridCol w="308051">
                  <a:extLst>
                    <a:ext uri="{9D8B030D-6E8A-4147-A177-3AD203B41FA5}">
                      <a16:colId xmlns:a16="http://schemas.microsoft.com/office/drawing/2014/main" val="259303520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40292817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41573183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70212452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88003300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972952481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387258779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99082434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86663580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21689118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66892224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7861389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34384402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84838383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93505027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662323175"/>
                    </a:ext>
                  </a:extLst>
                </a:gridCol>
                <a:gridCol w="148102">
                  <a:extLst>
                    <a:ext uri="{9D8B030D-6E8A-4147-A177-3AD203B41FA5}">
                      <a16:colId xmlns:a16="http://schemas.microsoft.com/office/drawing/2014/main" val="104703442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77566896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69925364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87810012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156368518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22668580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53878667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15534663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798476088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77481843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05452558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01825425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449056425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2261776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749816410"/>
                    </a:ext>
                  </a:extLst>
                </a:gridCol>
                <a:gridCol w="853065">
                  <a:extLst>
                    <a:ext uri="{9D8B030D-6E8A-4147-A177-3AD203B41FA5}">
                      <a16:colId xmlns:a16="http://schemas.microsoft.com/office/drawing/2014/main" val="103625427"/>
                    </a:ext>
                  </a:extLst>
                </a:gridCol>
                <a:gridCol w="947850">
                  <a:extLst>
                    <a:ext uri="{9D8B030D-6E8A-4147-A177-3AD203B41FA5}">
                      <a16:colId xmlns:a16="http://schemas.microsoft.com/office/drawing/2014/main" val="185271041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412525184"/>
                    </a:ext>
                  </a:extLst>
                </a:gridCol>
                <a:gridCol w="787901">
                  <a:extLst>
                    <a:ext uri="{9D8B030D-6E8A-4147-A177-3AD203B41FA5}">
                      <a16:colId xmlns:a16="http://schemas.microsoft.com/office/drawing/2014/main" val="2176145263"/>
                    </a:ext>
                  </a:extLst>
                </a:gridCol>
                <a:gridCol w="864913">
                  <a:extLst>
                    <a:ext uri="{9D8B030D-6E8A-4147-A177-3AD203B41FA5}">
                      <a16:colId xmlns:a16="http://schemas.microsoft.com/office/drawing/2014/main" val="1666638688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1219180448"/>
                    </a:ext>
                  </a:extLst>
                </a:gridCol>
              </a:tblGrid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CURICÓ UNIDO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9393259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DIEGO AVENDAÑO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27.05.09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56437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 IBARRA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01.12.05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391004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JOAQUÍN ALFARO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07.10.05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44986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 LÓPEZ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03.04.09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041591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431527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483132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671566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144940"/>
                  </a:ext>
                </a:extLst>
              </a:tr>
              <a:tr h="133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456328"/>
                  </a:ext>
                </a:extLst>
              </a:tr>
              <a:tr h="12373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150658"/>
                  </a:ext>
                </a:extLst>
              </a:tr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729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729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1.161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69198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B5AD6BA-1F69-5809-4799-4F2F6C03D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6638"/>
              </p:ext>
            </p:extLst>
          </p:nvPr>
        </p:nvGraphicFramePr>
        <p:xfrm>
          <a:off x="2446870" y="4696981"/>
          <a:ext cx="9626582" cy="1593749"/>
        </p:xfrm>
        <a:graphic>
          <a:graphicData uri="http://schemas.openxmlformats.org/drawingml/2006/table">
            <a:tbl>
              <a:tblPr/>
              <a:tblGrid>
                <a:gridCol w="1149267">
                  <a:extLst>
                    <a:ext uri="{9D8B030D-6E8A-4147-A177-3AD203B41FA5}">
                      <a16:colId xmlns:a16="http://schemas.microsoft.com/office/drawing/2014/main" val="4278611053"/>
                    </a:ext>
                  </a:extLst>
                </a:gridCol>
                <a:gridCol w="308051">
                  <a:extLst>
                    <a:ext uri="{9D8B030D-6E8A-4147-A177-3AD203B41FA5}">
                      <a16:colId xmlns:a16="http://schemas.microsoft.com/office/drawing/2014/main" val="96114790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98568251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80491544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99895353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9867121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88175310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106537401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44138777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2485724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92506480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14420329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0979232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897095469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70565434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73103300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52708597"/>
                    </a:ext>
                  </a:extLst>
                </a:gridCol>
                <a:gridCol w="148101">
                  <a:extLst>
                    <a:ext uri="{9D8B030D-6E8A-4147-A177-3AD203B41FA5}">
                      <a16:colId xmlns:a16="http://schemas.microsoft.com/office/drawing/2014/main" val="140364855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95333306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8623844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79516118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766738645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08101419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04936987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58743021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14500498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49166861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51039992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408213189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93100780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85184105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68147620"/>
                    </a:ext>
                  </a:extLst>
                </a:gridCol>
                <a:gridCol w="853064">
                  <a:extLst>
                    <a:ext uri="{9D8B030D-6E8A-4147-A177-3AD203B41FA5}">
                      <a16:colId xmlns:a16="http://schemas.microsoft.com/office/drawing/2014/main" val="2133170036"/>
                    </a:ext>
                  </a:extLst>
                </a:gridCol>
                <a:gridCol w="947849">
                  <a:extLst>
                    <a:ext uri="{9D8B030D-6E8A-4147-A177-3AD203B41FA5}">
                      <a16:colId xmlns:a16="http://schemas.microsoft.com/office/drawing/2014/main" val="237826403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3293515594"/>
                    </a:ext>
                  </a:extLst>
                </a:gridCol>
                <a:gridCol w="787899">
                  <a:extLst>
                    <a:ext uri="{9D8B030D-6E8A-4147-A177-3AD203B41FA5}">
                      <a16:colId xmlns:a16="http://schemas.microsoft.com/office/drawing/2014/main" val="1935644869"/>
                    </a:ext>
                  </a:extLst>
                </a:gridCol>
                <a:gridCol w="864912">
                  <a:extLst>
                    <a:ext uri="{9D8B030D-6E8A-4147-A177-3AD203B41FA5}">
                      <a16:colId xmlns:a16="http://schemas.microsoft.com/office/drawing/2014/main" val="2454408759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926790671"/>
                    </a:ext>
                  </a:extLst>
                </a:gridCol>
              </a:tblGrid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DEP. REC</a:t>
                      </a: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OLETA</a:t>
                      </a:r>
                      <a:endParaRPr lang="es-CL" sz="7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237716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BENJAMÍN FUENTES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13.09.05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276085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JAVIER ESPINOZA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17.01.05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980897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JOSÉ DEL PIERO SAPIAIN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22.05.07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5856863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NICOLÁS ARISMENDY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12.04.05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866812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806681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87034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447387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661448"/>
                  </a:ext>
                </a:extLst>
              </a:tr>
              <a:tr h="133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935984"/>
                  </a:ext>
                </a:extLst>
              </a:tr>
              <a:tr h="12373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742015"/>
                  </a:ext>
                </a:extLst>
              </a:tr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694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694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1.196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630628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55FB5A1B-32A7-FF7A-956F-ADD166C8E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637641"/>
              </p:ext>
            </p:extLst>
          </p:nvPr>
        </p:nvGraphicFramePr>
        <p:xfrm>
          <a:off x="2446870" y="2986714"/>
          <a:ext cx="9626585" cy="1593749"/>
        </p:xfrm>
        <a:graphic>
          <a:graphicData uri="http://schemas.openxmlformats.org/drawingml/2006/table">
            <a:tbl>
              <a:tblPr/>
              <a:tblGrid>
                <a:gridCol w="1149267">
                  <a:extLst>
                    <a:ext uri="{9D8B030D-6E8A-4147-A177-3AD203B41FA5}">
                      <a16:colId xmlns:a16="http://schemas.microsoft.com/office/drawing/2014/main" val="2101488457"/>
                    </a:ext>
                  </a:extLst>
                </a:gridCol>
                <a:gridCol w="308051">
                  <a:extLst>
                    <a:ext uri="{9D8B030D-6E8A-4147-A177-3AD203B41FA5}">
                      <a16:colId xmlns:a16="http://schemas.microsoft.com/office/drawing/2014/main" val="267671719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95972732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2685093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98443893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90140064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762004137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392252024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0302733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33234851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43045387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87889530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01060934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062438630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55629624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3930782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66920898"/>
                    </a:ext>
                  </a:extLst>
                </a:gridCol>
                <a:gridCol w="148101">
                  <a:extLst>
                    <a:ext uri="{9D8B030D-6E8A-4147-A177-3AD203B41FA5}">
                      <a16:colId xmlns:a16="http://schemas.microsoft.com/office/drawing/2014/main" val="128652063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66129074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07328197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74263411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73751865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53662194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44100851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739822702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404188533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557315758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66009020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318881828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60414890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13371142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736261565"/>
                    </a:ext>
                  </a:extLst>
                </a:gridCol>
                <a:gridCol w="853065">
                  <a:extLst>
                    <a:ext uri="{9D8B030D-6E8A-4147-A177-3AD203B41FA5}">
                      <a16:colId xmlns:a16="http://schemas.microsoft.com/office/drawing/2014/main" val="2280360681"/>
                    </a:ext>
                  </a:extLst>
                </a:gridCol>
                <a:gridCol w="947850">
                  <a:extLst>
                    <a:ext uri="{9D8B030D-6E8A-4147-A177-3AD203B41FA5}">
                      <a16:colId xmlns:a16="http://schemas.microsoft.com/office/drawing/2014/main" val="1306765459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2065638968"/>
                    </a:ext>
                  </a:extLst>
                </a:gridCol>
                <a:gridCol w="787900">
                  <a:extLst>
                    <a:ext uri="{9D8B030D-6E8A-4147-A177-3AD203B41FA5}">
                      <a16:colId xmlns:a16="http://schemas.microsoft.com/office/drawing/2014/main" val="3587321588"/>
                    </a:ext>
                  </a:extLst>
                </a:gridCol>
                <a:gridCol w="864912">
                  <a:extLst>
                    <a:ext uri="{9D8B030D-6E8A-4147-A177-3AD203B41FA5}">
                      <a16:colId xmlns:a16="http://schemas.microsoft.com/office/drawing/2014/main" val="3683618102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2909143550"/>
                    </a:ext>
                  </a:extLst>
                </a:gridCol>
              </a:tblGrid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DEP. SANTA CRUZ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938336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BENJAMÍN FAÚNDEZ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08.01.07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28014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BENJAMÍN MIRANDA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16.09.06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220773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CRISTÓBAL MORENO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19.06.06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140763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ICKER QUIROZ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10.09.06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57041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JOAHN SAAVEDRA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21.05.10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484154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JOAQUÍN GONZÁLEZ OYARZÚN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08.02.06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856948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MAXIMILIANO HENRÍQUEZ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03.11.06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690203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345242"/>
                  </a:ext>
                </a:extLst>
              </a:tr>
              <a:tr h="133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8606"/>
                  </a:ext>
                </a:extLst>
              </a:tr>
              <a:tr h="12373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859105"/>
                  </a:ext>
                </a:extLst>
              </a:tr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1.073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100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561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Texto&#10;&#10;Descripción generada automáticamente">
            <a:extLst>
              <a:ext uri="{FF2B5EF4-FFF2-40B4-BE49-F238E27FC236}">
                <a16:creationId xmlns:a16="http://schemas.microsoft.com/office/drawing/2014/main" id="{F2D1E60D-34A3-6D19-571E-058D93A4D65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07FF2E-1830-8674-24AE-7C102EF8D6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735512"/>
              </p:ext>
            </p:extLst>
          </p:nvPr>
        </p:nvGraphicFramePr>
        <p:xfrm>
          <a:off x="2455336" y="1225648"/>
          <a:ext cx="9668931" cy="1542949"/>
        </p:xfrm>
        <a:graphic>
          <a:graphicData uri="http://schemas.openxmlformats.org/drawingml/2006/table">
            <a:tbl>
              <a:tblPr/>
              <a:tblGrid>
                <a:gridCol w="1154322">
                  <a:extLst>
                    <a:ext uri="{9D8B030D-6E8A-4147-A177-3AD203B41FA5}">
                      <a16:colId xmlns:a16="http://schemas.microsoft.com/office/drawing/2014/main" val="3941042663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404234860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420433092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04131162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351258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73013532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4187356345"/>
                    </a:ext>
                  </a:extLst>
                </a:gridCol>
                <a:gridCol w="142802">
                  <a:extLst>
                    <a:ext uri="{9D8B030D-6E8A-4147-A177-3AD203B41FA5}">
                      <a16:colId xmlns:a16="http://schemas.microsoft.com/office/drawing/2014/main" val="2787326652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94078120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690451216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522292636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20284040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63316261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234909535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685112420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45225672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019964099"/>
                    </a:ext>
                  </a:extLst>
                </a:gridCol>
                <a:gridCol w="148752">
                  <a:extLst>
                    <a:ext uri="{9D8B030D-6E8A-4147-A177-3AD203B41FA5}">
                      <a16:colId xmlns:a16="http://schemas.microsoft.com/office/drawing/2014/main" val="2477157222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21148662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14395439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75472563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03494078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23041841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41382640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11375769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17052225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7009207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54713867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80352057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19673840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69159398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311400207"/>
                    </a:ext>
                  </a:extLst>
                </a:gridCol>
                <a:gridCol w="856816">
                  <a:extLst>
                    <a:ext uri="{9D8B030D-6E8A-4147-A177-3AD203B41FA5}">
                      <a16:colId xmlns:a16="http://schemas.microsoft.com/office/drawing/2014/main" val="1835105383"/>
                    </a:ext>
                  </a:extLst>
                </a:gridCol>
                <a:gridCol w="952017">
                  <a:extLst>
                    <a:ext uri="{9D8B030D-6E8A-4147-A177-3AD203B41FA5}">
                      <a16:colId xmlns:a16="http://schemas.microsoft.com/office/drawing/2014/main" val="2337557569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718166045"/>
                    </a:ext>
                  </a:extLst>
                </a:gridCol>
                <a:gridCol w="791365">
                  <a:extLst>
                    <a:ext uri="{9D8B030D-6E8A-4147-A177-3AD203B41FA5}">
                      <a16:colId xmlns:a16="http://schemas.microsoft.com/office/drawing/2014/main" val="1664129742"/>
                    </a:ext>
                  </a:extLst>
                </a:gridCol>
                <a:gridCol w="868716">
                  <a:extLst>
                    <a:ext uri="{9D8B030D-6E8A-4147-A177-3AD203B41FA5}">
                      <a16:colId xmlns:a16="http://schemas.microsoft.com/office/drawing/2014/main" val="3798271799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338134993"/>
                    </a:ext>
                  </a:extLst>
                </a:gridCol>
              </a:tblGrid>
              <a:tr h="1485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DEP. TEMUCO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2139986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CRISTIÁN ROCHA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96530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IVÁN SEBASTIÁN CAMPOS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30.10.05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215472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JOSÉ GARRIDO MOLINA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13.11.07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046882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MATHIIAS ITAL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10.08.05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71165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PAULO CONTRERAS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19.04.05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427076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268216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5108420"/>
                  </a:ext>
                </a:extLst>
              </a:tr>
              <a:tr h="1245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14332"/>
                  </a:ext>
                </a:extLst>
              </a:tr>
              <a:tr h="1293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590168"/>
                  </a:ext>
                </a:extLst>
              </a:tr>
              <a:tr h="11979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68219"/>
                  </a:ext>
                </a:extLst>
              </a:tr>
              <a:tr h="1485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1141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-196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1141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306646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F245D0E-51FE-0DA3-3701-52CA025A4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918587"/>
              </p:ext>
            </p:extLst>
          </p:nvPr>
        </p:nvGraphicFramePr>
        <p:xfrm>
          <a:off x="2455336" y="2948965"/>
          <a:ext cx="9668935" cy="1656896"/>
        </p:xfrm>
        <a:graphic>
          <a:graphicData uri="http://schemas.openxmlformats.org/drawingml/2006/table">
            <a:tbl>
              <a:tblPr/>
              <a:tblGrid>
                <a:gridCol w="1154322">
                  <a:extLst>
                    <a:ext uri="{9D8B030D-6E8A-4147-A177-3AD203B41FA5}">
                      <a16:colId xmlns:a16="http://schemas.microsoft.com/office/drawing/2014/main" val="2556113349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251799346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73824546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443062299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253610842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485032418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374250835"/>
                    </a:ext>
                  </a:extLst>
                </a:gridCol>
                <a:gridCol w="142803">
                  <a:extLst>
                    <a:ext uri="{9D8B030D-6E8A-4147-A177-3AD203B41FA5}">
                      <a16:colId xmlns:a16="http://schemas.microsoft.com/office/drawing/2014/main" val="287801184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300891935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81103617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2790377221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4152690537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773784919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289678216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3525547065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928903741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1543562068"/>
                    </a:ext>
                  </a:extLst>
                </a:gridCol>
                <a:gridCol w="148753">
                  <a:extLst>
                    <a:ext uri="{9D8B030D-6E8A-4147-A177-3AD203B41FA5}">
                      <a16:colId xmlns:a16="http://schemas.microsoft.com/office/drawing/2014/main" val="2870403274"/>
                    </a:ext>
                  </a:extLst>
                </a:gridCol>
                <a:gridCol w="136853">
                  <a:extLst>
                    <a:ext uri="{9D8B030D-6E8A-4147-A177-3AD203B41FA5}">
                      <a16:colId xmlns:a16="http://schemas.microsoft.com/office/drawing/2014/main" val="86359250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08086458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77883838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52481491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97454593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28261334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3234265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4065298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0588642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05072768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32323535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2227311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42934950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417553429"/>
                    </a:ext>
                  </a:extLst>
                </a:gridCol>
                <a:gridCol w="856816">
                  <a:extLst>
                    <a:ext uri="{9D8B030D-6E8A-4147-A177-3AD203B41FA5}">
                      <a16:colId xmlns:a16="http://schemas.microsoft.com/office/drawing/2014/main" val="3072030157"/>
                    </a:ext>
                  </a:extLst>
                </a:gridCol>
                <a:gridCol w="952018">
                  <a:extLst>
                    <a:ext uri="{9D8B030D-6E8A-4147-A177-3AD203B41FA5}">
                      <a16:colId xmlns:a16="http://schemas.microsoft.com/office/drawing/2014/main" val="1223000373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383015314"/>
                    </a:ext>
                  </a:extLst>
                </a:gridCol>
                <a:gridCol w="791365">
                  <a:extLst>
                    <a:ext uri="{9D8B030D-6E8A-4147-A177-3AD203B41FA5}">
                      <a16:colId xmlns:a16="http://schemas.microsoft.com/office/drawing/2014/main" val="1912319406"/>
                    </a:ext>
                  </a:extLst>
                </a:gridCol>
                <a:gridCol w="868717">
                  <a:extLst>
                    <a:ext uri="{9D8B030D-6E8A-4147-A177-3AD203B41FA5}">
                      <a16:colId xmlns:a16="http://schemas.microsoft.com/office/drawing/2014/main" val="4202103645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3051936068"/>
                    </a:ext>
                  </a:extLst>
                </a:gridCol>
              </a:tblGrid>
              <a:tr h="1585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LUIS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234240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DIEGO ZAMORANO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29.06.06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367211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FABIÁN PASTENES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403219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GAMAL PLAZA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10.10.07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459936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PABLO MILLÁN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28.05.07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495014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TOMÁS YÁÑEZ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386843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9913419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9823201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80778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67010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88844"/>
                  </a:ext>
                </a:extLst>
              </a:tr>
              <a:tr h="1585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835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22853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2959DD2-63E2-B31D-41EE-D311A75490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204454"/>
              </p:ext>
            </p:extLst>
          </p:nvPr>
        </p:nvGraphicFramePr>
        <p:xfrm>
          <a:off x="2455336" y="4648198"/>
          <a:ext cx="9668920" cy="1656897"/>
        </p:xfrm>
        <a:graphic>
          <a:graphicData uri="http://schemas.openxmlformats.org/drawingml/2006/table">
            <a:tbl>
              <a:tblPr/>
              <a:tblGrid>
                <a:gridCol w="1154323">
                  <a:extLst>
                    <a:ext uri="{9D8B030D-6E8A-4147-A177-3AD203B41FA5}">
                      <a16:colId xmlns:a16="http://schemas.microsoft.com/office/drawing/2014/main" val="2911777163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111887638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145970623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88033190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01366408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88815720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688980999"/>
                    </a:ext>
                  </a:extLst>
                </a:gridCol>
                <a:gridCol w="142802">
                  <a:extLst>
                    <a:ext uri="{9D8B030D-6E8A-4147-A177-3AD203B41FA5}">
                      <a16:colId xmlns:a16="http://schemas.microsoft.com/office/drawing/2014/main" val="265854556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572468143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665539756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076403218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807647184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28037889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77631863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502161014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0454381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593844288"/>
                    </a:ext>
                  </a:extLst>
                </a:gridCol>
                <a:gridCol w="148752">
                  <a:extLst>
                    <a:ext uri="{9D8B030D-6E8A-4147-A177-3AD203B41FA5}">
                      <a16:colId xmlns:a16="http://schemas.microsoft.com/office/drawing/2014/main" val="343367337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409307605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55305616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41464772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63598060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8579362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99235737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74293507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14161846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064056457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947415079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13834769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735044371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78071893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968658764"/>
                    </a:ext>
                  </a:extLst>
                </a:gridCol>
                <a:gridCol w="856817">
                  <a:extLst>
                    <a:ext uri="{9D8B030D-6E8A-4147-A177-3AD203B41FA5}">
                      <a16:colId xmlns:a16="http://schemas.microsoft.com/office/drawing/2014/main" val="4113423505"/>
                    </a:ext>
                  </a:extLst>
                </a:gridCol>
                <a:gridCol w="952018">
                  <a:extLst>
                    <a:ext uri="{9D8B030D-6E8A-4147-A177-3AD203B41FA5}">
                      <a16:colId xmlns:a16="http://schemas.microsoft.com/office/drawing/2014/main" val="2116224403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2246929190"/>
                    </a:ext>
                  </a:extLst>
                </a:gridCol>
                <a:gridCol w="791365">
                  <a:extLst>
                    <a:ext uri="{9D8B030D-6E8A-4147-A177-3AD203B41FA5}">
                      <a16:colId xmlns:a16="http://schemas.microsoft.com/office/drawing/2014/main" val="2723805625"/>
                    </a:ext>
                  </a:extLst>
                </a:gridCol>
                <a:gridCol w="868717">
                  <a:extLst>
                    <a:ext uri="{9D8B030D-6E8A-4147-A177-3AD203B41FA5}">
                      <a16:colId xmlns:a16="http://schemas.microsoft.com/office/drawing/2014/main" val="1827844673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2624821068"/>
                    </a:ext>
                  </a:extLst>
                </a:gridCol>
              </a:tblGrid>
              <a:tr h="1595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SAN MARCOS DE ARICA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644849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ADRIANO GALLEGUILLOS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26.10.07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423575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D´HIDIER PEREIRA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15.09.08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578668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LARRONDO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104504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ISAAC ORREGO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12.07.07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551180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JOSAPHAT MUÑOZ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14.02.09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047135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5516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003486"/>
                  </a:ext>
                </a:extLst>
              </a:tr>
              <a:tr h="1337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54380"/>
                  </a:ext>
                </a:extLst>
              </a:tr>
              <a:tr h="1389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533378"/>
                  </a:ext>
                </a:extLst>
              </a:tr>
              <a:tr h="1286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445271"/>
                  </a:ext>
                </a:extLst>
              </a:tr>
              <a:tr h="1595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1.231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3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762789C6-72AE-AFE9-E142-373E619D32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5DFEA04-54BB-9AFF-82BF-7BDDEFA15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336012"/>
              </p:ext>
            </p:extLst>
          </p:nvPr>
        </p:nvGraphicFramePr>
        <p:xfrm>
          <a:off x="2446869" y="4713915"/>
          <a:ext cx="9643525" cy="1610690"/>
        </p:xfrm>
        <a:graphic>
          <a:graphicData uri="http://schemas.openxmlformats.org/drawingml/2006/table">
            <a:tbl>
              <a:tblPr/>
              <a:tblGrid>
                <a:gridCol w="1151290">
                  <a:extLst>
                    <a:ext uri="{9D8B030D-6E8A-4147-A177-3AD203B41FA5}">
                      <a16:colId xmlns:a16="http://schemas.microsoft.com/office/drawing/2014/main" val="2145878927"/>
                    </a:ext>
                  </a:extLst>
                </a:gridCol>
                <a:gridCol w="308593">
                  <a:extLst>
                    <a:ext uri="{9D8B030D-6E8A-4147-A177-3AD203B41FA5}">
                      <a16:colId xmlns:a16="http://schemas.microsoft.com/office/drawing/2014/main" val="963333533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270597334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8798473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299999965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594652496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500618345"/>
                    </a:ext>
                  </a:extLst>
                </a:gridCol>
                <a:gridCol w="142428">
                  <a:extLst>
                    <a:ext uri="{9D8B030D-6E8A-4147-A177-3AD203B41FA5}">
                      <a16:colId xmlns:a16="http://schemas.microsoft.com/office/drawing/2014/main" val="28770909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5594962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75955019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347656551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795214221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98029466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92295417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82972036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071373649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217186733"/>
                    </a:ext>
                  </a:extLst>
                </a:gridCol>
                <a:gridCol w="148362">
                  <a:extLst>
                    <a:ext uri="{9D8B030D-6E8A-4147-A177-3AD203B41FA5}">
                      <a16:colId xmlns:a16="http://schemas.microsoft.com/office/drawing/2014/main" val="1473704014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6274649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73214485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12723129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92959261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913244800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866853156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20736970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981101783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91903925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94075969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87366305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907394928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07725148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168574600"/>
                    </a:ext>
                  </a:extLst>
                </a:gridCol>
                <a:gridCol w="854565">
                  <a:extLst>
                    <a:ext uri="{9D8B030D-6E8A-4147-A177-3AD203B41FA5}">
                      <a16:colId xmlns:a16="http://schemas.microsoft.com/office/drawing/2014/main" val="1770327910"/>
                    </a:ext>
                  </a:extLst>
                </a:gridCol>
                <a:gridCol w="949517">
                  <a:extLst>
                    <a:ext uri="{9D8B030D-6E8A-4147-A177-3AD203B41FA5}">
                      <a16:colId xmlns:a16="http://schemas.microsoft.com/office/drawing/2014/main" val="3048797597"/>
                    </a:ext>
                  </a:extLst>
                </a:gridCol>
                <a:gridCol w="344200">
                  <a:extLst>
                    <a:ext uri="{9D8B030D-6E8A-4147-A177-3AD203B41FA5}">
                      <a16:colId xmlns:a16="http://schemas.microsoft.com/office/drawing/2014/main" val="662655"/>
                    </a:ext>
                  </a:extLst>
                </a:gridCol>
                <a:gridCol w="789286">
                  <a:extLst>
                    <a:ext uri="{9D8B030D-6E8A-4147-A177-3AD203B41FA5}">
                      <a16:colId xmlns:a16="http://schemas.microsoft.com/office/drawing/2014/main" val="572418451"/>
                    </a:ext>
                  </a:extLst>
                </a:gridCol>
                <a:gridCol w="866435">
                  <a:extLst>
                    <a:ext uri="{9D8B030D-6E8A-4147-A177-3AD203B41FA5}">
                      <a16:colId xmlns:a16="http://schemas.microsoft.com/office/drawing/2014/main" val="3410731259"/>
                    </a:ext>
                  </a:extLst>
                </a:gridCol>
                <a:gridCol w="344200">
                  <a:extLst>
                    <a:ext uri="{9D8B030D-6E8A-4147-A177-3AD203B41FA5}">
                      <a16:colId xmlns:a16="http://schemas.microsoft.com/office/drawing/2014/main" val="1550941974"/>
                    </a:ext>
                  </a:extLst>
                </a:gridCol>
              </a:tblGrid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MAGALLANES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67071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ELÍAS BERRÍOS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06.04.05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573054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GAMALIER GUZMÁN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22.02.06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899447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IAN SANZANA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437006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MARTÍN LÓPEZ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14.09.05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099123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MATÍAS COFRÉ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13.11.07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036050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VICENTE CABEZAS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08.05.06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514786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875681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260235"/>
                  </a:ext>
                </a:extLst>
              </a:tr>
              <a:tr h="1350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242659"/>
                  </a:ext>
                </a:extLst>
              </a:tr>
              <a:tr h="1250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29245"/>
                  </a:ext>
                </a:extLst>
              </a:tr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954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954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936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188361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ADD1C5D-1A8D-8E16-C5F2-D3B3361C8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11323"/>
              </p:ext>
            </p:extLst>
          </p:nvPr>
        </p:nvGraphicFramePr>
        <p:xfrm>
          <a:off x="2446869" y="1225647"/>
          <a:ext cx="9643519" cy="1610690"/>
        </p:xfrm>
        <a:graphic>
          <a:graphicData uri="http://schemas.openxmlformats.org/drawingml/2006/table">
            <a:tbl>
              <a:tblPr/>
              <a:tblGrid>
                <a:gridCol w="1151289">
                  <a:extLst>
                    <a:ext uri="{9D8B030D-6E8A-4147-A177-3AD203B41FA5}">
                      <a16:colId xmlns:a16="http://schemas.microsoft.com/office/drawing/2014/main" val="3381814782"/>
                    </a:ext>
                  </a:extLst>
                </a:gridCol>
                <a:gridCol w="308593">
                  <a:extLst>
                    <a:ext uri="{9D8B030D-6E8A-4147-A177-3AD203B41FA5}">
                      <a16:colId xmlns:a16="http://schemas.microsoft.com/office/drawing/2014/main" val="354906652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18436794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521677285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81532664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08362442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605505262"/>
                    </a:ext>
                  </a:extLst>
                </a:gridCol>
                <a:gridCol w="142427">
                  <a:extLst>
                    <a:ext uri="{9D8B030D-6E8A-4147-A177-3AD203B41FA5}">
                      <a16:colId xmlns:a16="http://schemas.microsoft.com/office/drawing/2014/main" val="396342454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53688300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61262541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49369406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129712855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822525850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205292654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80312594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667058387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78776581"/>
                    </a:ext>
                  </a:extLst>
                </a:gridCol>
                <a:gridCol w="148362">
                  <a:extLst>
                    <a:ext uri="{9D8B030D-6E8A-4147-A177-3AD203B41FA5}">
                      <a16:colId xmlns:a16="http://schemas.microsoft.com/office/drawing/2014/main" val="297154815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36901623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677112901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930036103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73017755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733200339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95817340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698248950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941905329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327323212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7193002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532546172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65757945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523409507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421747852"/>
                    </a:ext>
                  </a:extLst>
                </a:gridCol>
                <a:gridCol w="854565">
                  <a:extLst>
                    <a:ext uri="{9D8B030D-6E8A-4147-A177-3AD203B41FA5}">
                      <a16:colId xmlns:a16="http://schemas.microsoft.com/office/drawing/2014/main" val="2590012923"/>
                    </a:ext>
                  </a:extLst>
                </a:gridCol>
                <a:gridCol w="949517">
                  <a:extLst>
                    <a:ext uri="{9D8B030D-6E8A-4147-A177-3AD203B41FA5}">
                      <a16:colId xmlns:a16="http://schemas.microsoft.com/office/drawing/2014/main" val="1863181523"/>
                    </a:ext>
                  </a:extLst>
                </a:gridCol>
                <a:gridCol w="344199">
                  <a:extLst>
                    <a:ext uri="{9D8B030D-6E8A-4147-A177-3AD203B41FA5}">
                      <a16:colId xmlns:a16="http://schemas.microsoft.com/office/drawing/2014/main" val="1509372839"/>
                    </a:ext>
                  </a:extLst>
                </a:gridCol>
                <a:gridCol w="789285">
                  <a:extLst>
                    <a:ext uri="{9D8B030D-6E8A-4147-A177-3AD203B41FA5}">
                      <a16:colId xmlns:a16="http://schemas.microsoft.com/office/drawing/2014/main" val="814660558"/>
                    </a:ext>
                  </a:extLst>
                </a:gridCol>
                <a:gridCol w="866434">
                  <a:extLst>
                    <a:ext uri="{9D8B030D-6E8A-4147-A177-3AD203B41FA5}">
                      <a16:colId xmlns:a16="http://schemas.microsoft.com/office/drawing/2014/main" val="3271640136"/>
                    </a:ext>
                  </a:extLst>
                </a:gridCol>
                <a:gridCol w="344199">
                  <a:extLst>
                    <a:ext uri="{9D8B030D-6E8A-4147-A177-3AD203B41FA5}">
                      <a16:colId xmlns:a16="http://schemas.microsoft.com/office/drawing/2014/main" val="3236962664"/>
                    </a:ext>
                  </a:extLst>
                </a:gridCol>
              </a:tblGrid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U. SAN FELIPE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083548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MARIANO GALLEGUILLOS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17.07.07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638593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MÁXIMO PANTOJA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18.03.06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22722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ÓSCAR HENRÍQUEZ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30.01.07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602310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RAIMUNDO DÍAZ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22.05.06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41412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VALENTÍN SÁNCHEZ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22.03.07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940730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5445227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64413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62489"/>
                  </a:ext>
                </a:extLst>
              </a:tr>
              <a:tr h="1350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390756"/>
                  </a:ext>
                </a:extLst>
              </a:tr>
              <a:tr h="1250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379763"/>
                  </a:ext>
                </a:extLst>
              </a:tr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019909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EAAEA3B-B3D7-F0EC-F9F3-993E1BFD1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99734"/>
              </p:ext>
            </p:extLst>
          </p:nvPr>
        </p:nvGraphicFramePr>
        <p:xfrm>
          <a:off x="2446869" y="2978248"/>
          <a:ext cx="9643519" cy="1610690"/>
        </p:xfrm>
        <a:graphic>
          <a:graphicData uri="http://schemas.openxmlformats.org/drawingml/2006/table">
            <a:tbl>
              <a:tblPr/>
              <a:tblGrid>
                <a:gridCol w="1151289">
                  <a:extLst>
                    <a:ext uri="{9D8B030D-6E8A-4147-A177-3AD203B41FA5}">
                      <a16:colId xmlns:a16="http://schemas.microsoft.com/office/drawing/2014/main" val="827636296"/>
                    </a:ext>
                  </a:extLst>
                </a:gridCol>
                <a:gridCol w="308593">
                  <a:extLst>
                    <a:ext uri="{9D8B030D-6E8A-4147-A177-3AD203B41FA5}">
                      <a16:colId xmlns:a16="http://schemas.microsoft.com/office/drawing/2014/main" val="44991374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744918511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988402122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225779543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277160336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656500464"/>
                    </a:ext>
                  </a:extLst>
                </a:gridCol>
                <a:gridCol w="142427">
                  <a:extLst>
                    <a:ext uri="{9D8B030D-6E8A-4147-A177-3AD203B41FA5}">
                      <a16:colId xmlns:a16="http://schemas.microsoft.com/office/drawing/2014/main" val="1118635647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011657717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894317009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561461209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575848254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908858274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986007725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3514542468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1924434786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4271439371"/>
                    </a:ext>
                  </a:extLst>
                </a:gridCol>
                <a:gridCol w="148362">
                  <a:extLst>
                    <a:ext uri="{9D8B030D-6E8A-4147-A177-3AD203B41FA5}">
                      <a16:colId xmlns:a16="http://schemas.microsoft.com/office/drawing/2014/main" val="2339391951"/>
                    </a:ext>
                  </a:extLst>
                </a:gridCol>
                <a:gridCol w="136493">
                  <a:extLst>
                    <a:ext uri="{9D8B030D-6E8A-4147-A177-3AD203B41FA5}">
                      <a16:colId xmlns:a16="http://schemas.microsoft.com/office/drawing/2014/main" val="620387908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107047403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55467600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06513999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298776799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76870252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413698594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874629640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574521198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938246352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459518738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3100763115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4248397610"/>
                    </a:ext>
                  </a:extLst>
                </a:gridCol>
                <a:gridCol w="130558">
                  <a:extLst>
                    <a:ext uri="{9D8B030D-6E8A-4147-A177-3AD203B41FA5}">
                      <a16:colId xmlns:a16="http://schemas.microsoft.com/office/drawing/2014/main" val="2553612787"/>
                    </a:ext>
                  </a:extLst>
                </a:gridCol>
                <a:gridCol w="854565">
                  <a:extLst>
                    <a:ext uri="{9D8B030D-6E8A-4147-A177-3AD203B41FA5}">
                      <a16:colId xmlns:a16="http://schemas.microsoft.com/office/drawing/2014/main" val="596910201"/>
                    </a:ext>
                  </a:extLst>
                </a:gridCol>
                <a:gridCol w="949517">
                  <a:extLst>
                    <a:ext uri="{9D8B030D-6E8A-4147-A177-3AD203B41FA5}">
                      <a16:colId xmlns:a16="http://schemas.microsoft.com/office/drawing/2014/main" val="1918878602"/>
                    </a:ext>
                  </a:extLst>
                </a:gridCol>
                <a:gridCol w="344199">
                  <a:extLst>
                    <a:ext uri="{9D8B030D-6E8A-4147-A177-3AD203B41FA5}">
                      <a16:colId xmlns:a16="http://schemas.microsoft.com/office/drawing/2014/main" val="871646685"/>
                    </a:ext>
                  </a:extLst>
                </a:gridCol>
                <a:gridCol w="789285">
                  <a:extLst>
                    <a:ext uri="{9D8B030D-6E8A-4147-A177-3AD203B41FA5}">
                      <a16:colId xmlns:a16="http://schemas.microsoft.com/office/drawing/2014/main" val="1074329961"/>
                    </a:ext>
                  </a:extLst>
                </a:gridCol>
                <a:gridCol w="866434">
                  <a:extLst>
                    <a:ext uri="{9D8B030D-6E8A-4147-A177-3AD203B41FA5}">
                      <a16:colId xmlns:a16="http://schemas.microsoft.com/office/drawing/2014/main" val="1209962383"/>
                    </a:ext>
                  </a:extLst>
                </a:gridCol>
                <a:gridCol w="344199">
                  <a:extLst>
                    <a:ext uri="{9D8B030D-6E8A-4147-A177-3AD203B41FA5}">
                      <a16:colId xmlns:a16="http://schemas.microsoft.com/office/drawing/2014/main" val="3042671972"/>
                    </a:ext>
                  </a:extLst>
                </a:gridCol>
              </a:tblGrid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RANGERS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214976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BORIS GONZÁLEZ PÉREZ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149316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JAVIER ARAYA ALBORNOZ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184928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MARTÍN ROSALES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467556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PABLO JOAQUÍN MORA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26.10.07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278279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RENATO VALENZUELA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27.05.06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30177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MUÑOZ CARU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777053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TOMÁS GÓMEZ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28.06.05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352695"/>
                  </a:ext>
                </a:extLst>
              </a:tr>
              <a:tr h="1300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8738"/>
                  </a:ext>
                </a:extLst>
              </a:tr>
              <a:tr h="1350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04712"/>
                  </a:ext>
                </a:extLst>
              </a:tr>
              <a:tr h="1250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928390"/>
                  </a:ext>
                </a:extLst>
              </a:tr>
              <a:tr h="1550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1.075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795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772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31F8F1D1-C897-B7CF-AF1C-4A171353203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D21A08E-D629-C583-32A9-40E3A3264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279648"/>
              </p:ext>
            </p:extLst>
          </p:nvPr>
        </p:nvGraphicFramePr>
        <p:xfrm>
          <a:off x="2463803" y="1235739"/>
          <a:ext cx="9626589" cy="1754975"/>
        </p:xfrm>
        <a:graphic>
          <a:graphicData uri="http://schemas.openxmlformats.org/drawingml/2006/table">
            <a:tbl>
              <a:tblPr/>
              <a:tblGrid>
                <a:gridCol w="1149268">
                  <a:extLst>
                    <a:ext uri="{9D8B030D-6E8A-4147-A177-3AD203B41FA5}">
                      <a16:colId xmlns:a16="http://schemas.microsoft.com/office/drawing/2014/main" val="2660435486"/>
                    </a:ext>
                  </a:extLst>
                </a:gridCol>
                <a:gridCol w="308051">
                  <a:extLst>
                    <a:ext uri="{9D8B030D-6E8A-4147-A177-3AD203B41FA5}">
                      <a16:colId xmlns:a16="http://schemas.microsoft.com/office/drawing/2014/main" val="14060031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653761120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98573982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22804707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34994570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781851600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98547849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58512561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57057648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812337310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3296900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80107786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82167513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27912010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77561165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162110830"/>
                    </a:ext>
                  </a:extLst>
                </a:gridCol>
                <a:gridCol w="148101">
                  <a:extLst>
                    <a:ext uri="{9D8B030D-6E8A-4147-A177-3AD203B41FA5}">
                      <a16:colId xmlns:a16="http://schemas.microsoft.com/office/drawing/2014/main" val="72767128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71619321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4222817962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00329072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37592768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20677987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68157105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20532269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85158763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88188134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45547276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85771692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47755075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25269485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195745583"/>
                    </a:ext>
                  </a:extLst>
                </a:gridCol>
                <a:gridCol w="853065">
                  <a:extLst>
                    <a:ext uri="{9D8B030D-6E8A-4147-A177-3AD203B41FA5}">
                      <a16:colId xmlns:a16="http://schemas.microsoft.com/office/drawing/2014/main" val="3390187268"/>
                    </a:ext>
                  </a:extLst>
                </a:gridCol>
                <a:gridCol w="947850">
                  <a:extLst>
                    <a:ext uri="{9D8B030D-6E8A-4147-A177-3AD203B41FA5}">
                      <a16:colId xmlns:a16="http://schemas.microsoft.com/office/drawing/2014/main" val="2985560521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2438753372"/>
                    </a:ext>
                  </a:extLst>
                </a:gridCol>
                <a:gridCol w="787900">
                  <a:extLst>
                    <a:ext uri="{9D8B030D-6E8A-4147-A177-3AD203B41FA5}">
                      <a16:colId xmlns:a16="http://schemas.microsoft.com/office/drawing/2014/main" val="4231262151"/>
                    </a:ext>
                  </a:extLst>
                </a:gridCol>
                <a:gridCol w="864913">
                  <a:extLst>
                    <a:ext uri="{9D8B030D-6E8A-4147-A177-3AD203B41FA5}">
                      <a16:colId xmlns:a16="http://schemas.microsoft.com/office/drawing/2014/main" val="1711236047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1337042367"/>
                    </a:ext>
                  </a:extLst>
                </a:gridCol>
              </a:tblGrid>
              <a:tr h="1203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S. WANDERERS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749905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 DUBÓ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21.09.07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544918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AMARO SILVA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021366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 SILVA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19.02.08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866168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CHRISTOPHER VALENZUELA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20.10.07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051813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CRISTÓBAL PONCE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0486445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CRISTÓBAL VILLARROEL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02.06.07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047371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DENILSON SAN MARTÍN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07.03.08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865853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FABIANO AVELLO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17.04.06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556402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IGNACIO FLORES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02.02.07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777474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JOAQUÍN SILVA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03.06.05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311986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 AVENDAÑO PIZARRO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01.07.06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914627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 MARGAS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12.12.05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933680"/>
                  </a:ext>
                </a:extLst>
              </a:tr>
              <a:tr h="100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VICENTE VARGAS NAVARRO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01.06.07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965827"/>
                  </a:ext>
                </a:extLst>
              </a:tr>
              <a:tr h="1048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026126"/>
                  </a:ext>
                </a:extLst>
              </a:tr>
              <a:tr h="9706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60748"/>
                  </a:ext>
                </a:extLst>
              </a:tr>
              <a:tr h="1203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1388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-443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1388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729845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30F70DF-2D79-4D5D-5E7C-30FF7AB7D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273121"/>
              </p:ext>
            </p:extLst>
          </p:nvPr>
        </p:nvGraphicFramePr>
        <p:xfrm>
          <a:off x="2463803" y="4680048"/>
          <a:ext cx="9626585" cy="1593749"/>
        </p:xfrm>
        <a:graphic>
          <a:graphicData uri="http://schemas.openxmlformats.org/drawingml/2006/table">
            <a:tbl>
              <a:tblPr/>
              <a:tblGrid>
                <a:gridCol w="1149268">
                  <a:extLst>
                    <a:ext uri="{9D8B030D-6E8A-4147-A177-3AD203B41FA5}">
                      <a16:colId xmlns:a16="http://schemas.microsoft.com/office/drawing/2014/main" val="2120144375"/>
                    </a:ext>
                  </a:extLst>
                </a:gridCol>
                <a:gridCol w="308051">
                  <a:extLst>
                    <a:ext uri="{9D8B030D-6E8A-4147-A177-3AD203B41FA5}">
                      <a16:colId xmlns:a16="http://schemas.microsoft.com/office/drawing/2014/main" val="114072511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65774131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467708509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64980411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67196384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031513025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292792425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05195501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495545029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307220579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47584487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84001885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52320762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30172207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271874568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255911089"/>
                    </a:ext>
                  </a:extLst>
                </a:gridCol>
                <a:gridCol w="148101">
                  <a:extLst>
                    <a:ext uri="{9D8B030D-6E8A-4147-A177-3AD203B41FA5}">
                      <a16:colId xmlns:a16="http://schemas.microsoft.com/office/drawing/2014/main" val="230268469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20442481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69330430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841393115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67517681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06129694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97245131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86506300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82234978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92816297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02886432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06480102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22763737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602955147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536439030"/>
                    </a:ext>
                  </a:extLst>
                </a:gridCol>
                <a:gridCol w="853064">
                  <a:extLst>
                    <a:ext uri="{9D8B030D-6E8A-4147-A177-3AD203B41FA5}">
                      <a16:colId xmlns:a16="http://schemas.microsoft.com/office/drawing/2014/main" val="2332074866"/>
                    </a:ext>
                  </a:extLst>
                </a:gridCol>
                <a:gridCol w="947849">
                  <a:extLst>
                    <a:ext uri="{9D8B030D-6E8A-4147-A177-3AD203B41FA5}">
                      <a16:colId xmlns:a16="http://schemas.microsoft.com/office/drawing/2014/main" val="1210697994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2294347114"/>
                    </a:ext>
                  </a:extLst>
                </a:gridCol>
                <a:gridCol w="787899">
                  <a:extLst>
                    <a:ext uri="{9D8B030D-6E8A-4147-A177-3AD203B41FA5}">
                      <a16:colId xmlns:a16="http://schemas.microsoft.com/office/drawing/2014/main" val="475029903"/>
                    </a:ext>
                  </a:extLst>
                </a:gridCol>
                <a:gridCol w="864912">
                  <a:extLst>
                    <a:ext uri="{9D8B030D-6E8A-4147-A177-3AD203B41FA5}">
                      <a16:colId xmlns:a16="http://schemas.microsoft.com/office/drawing/2014/main" val="3124098627"/>
                    </a:ext>
                  </a:extLst>
                </a:gridCol>
                <a:gridCol w="343596">
                  <a:extLst>
                    <a:ext uri="{9D8B030D-6E8A-4147-A177-3AD203B41FA5}">
                      <a16:colId xmlns:a16="http://schemas.microsoft.com/office/drawing/2014/main" val="1059229597"/>
                    </a:ext>
                  </a:extLst>
                </a:gridCol>
              </a:tblGrid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DEP. PUERTO MONTT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86194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CLEMENTE LEIVA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18.08.07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657278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CRISTÓBAL NANNING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28.03.08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21127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KEVIN GONZÁLEZ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02.05.05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794169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 ROJAS MÉNDEZ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16.01.06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019399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MANUEL ESCOBAR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09.10.07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253963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143558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225170"/>
                  </a:ext>
                </a:extLst>
              </a:tr>
              <a:tr h="1286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32711"/>
                  </a:ext>
                </a:extLst>
              </a:tr>
              <a:tr h="133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564556"/>
                  </a:ext>
                </a:extLst>
              </a:tr>
              <a:tr h="12373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996146"/>
                  </a:ext>
                </a:extLst>
              </a:tr>
              <a:tr h="15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1.182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970561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9B557BCD-A866-593F-F851-A6FEF75C5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011076"/>
              </p:ext>
            </p:extLst>
          </p:nvPr>
        </p:nvGraphicFramePr>
        <p:xfrm>
          <a:off x="2421471" y="3024581"/>
          <a:ext cx="9668913" cy="1505086"/>
        </p:xfrm>
        <a:graphic>
          <a:graphicData uri="http://schemas.openxmlformats.org/drawingml/2006/table">
            <a:tbl>
              <a:tblPr/>
              <a:tblGrid>
                <a:gridCol w="1154321">
                  <a:extLst>
                    <a:ext uri="{9D8B030D-6E8A-4147-A177-3AD203B41FA5}">
                      <a16:colId xmlns:a16="http://schemas.microsoft.com/office/drawing/2014/main" val="2795614593"/>
                    </a:ext>
                  </a:extLst>
                </a:gridCol>
                <a:gridCol w="309406">
                  <a:extLst>
                    <a:ext uri="{9D8B030D-6E8A-4147-A177-3AD203B41FA5}">
                      <a16:colId xmlns:a16="http://schemas.microsoft.com/office/drawing/2014/main" val="811054326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420227553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4831544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423546705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436264806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362295481"/>
                    </a:ext>
                  </a:extLst>
                </a:gridCol>
                <a:gridCol w="142802">
                  <a:extLst>
                    <a:ext uri="{9D8B030D-6E8A-4147-A177-3AD203B41FA5}">
                      <a16:colId xmlns:a16="http://schemas.microsoft.com/office/drawing/2014/main" val="2739584632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961580937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277266141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00470733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89347947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9260309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717619876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042890044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1769411440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299982692"/>
                    </a:ext>
                  </a:extLst>
                </a:gridCol>
                <a:gridCol w="148753">
                  <a:extLst>
                    <a:ext uri="{9D8B030D-6E8A-4147-A177-3AD203B41FA5}">
                      <a16:colId xmlns:a16="http://schemas.microsoft.com/office/drawing/2014/main" val="3444820925"/>
                    </a:ext>
                  </a:extLst>
                </a:gridCol>
                <a:gridCol w="136852">
                  <a:extLst>
                    <a:ext uri="{9D8B030D-6E8A-4147-A177-3AD203B41FA5}">
                      <a16:colId xmlns:a16="http://schemas.microsoft.com/office/drawing/2014/main" val="360058900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18150164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34823636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54956244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48720558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02154808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8665644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829667495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372480624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665223632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493527953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2513845440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1905806256"/>
                    </a:ext>
                  </a:extLst>
                </a:gridCol>
                <a:gridCol w="130902">
                  <a:extLst>
                    <a:ext uri="{9D8B030D-6E8A-4147-A177-3AD203B41FA5}">
                      <a16:colId xmlns:a16="http://schemas.microsoft.com/office/drawing/2014/main" val="3987236783"/>
                    </a:ext>
                  </a:extLst>
                </a:gridCol>
                <a:gridCol w="856815">
                  <a:extLst>
                    <a:ext uri="{9D8B030D-6E8A-4147-A177-3AD203B41FA5}">
                      <a16:colId xmlns:a16="http://schemas.microsoft.com/office/drawing/2014/main" val="3073439752"/>
                    </a:ext>
                  </a:extLst>
                </a:gridCol>
                <a:gridCol w="952017">
                  <a:extLst>
                    <a:ext uri="{9D8B030D-6E8A-4147-A177-3AD203B41FA5}">
                      <a16:colId xmlns:a16="http://schemas.microsoft.com/office/drawing/2014/main" val="645098975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2631156917"/>
                    </a:ext>
                  </a:extLst>
                </a:gridCol>
                <a:gridCol w="791363">
                  <a:extLst>
                    <a:ext uri="{9D8B030D-6E8A-4147-A177-3AD203B41FA5}">
                      <a16:colId xmlns:a16="http://schemas.microsoft.com/office/drawing/2014/main" val="651156244"/>
                    </a:ext>
                  </a:extLst>
                </a:gridCol>
                <a:gridCol w="868716">
                  <a:extLst>
                    <a:ext uri="{9D8B030D-6E8A-4147-A177-3AD203B41FA5}">
                      <a16:colId xmlns:a16="http://schemas.microsoft.com/office/drawing/2014/main" val="1520618578"/>
                    </a:ext>
                  </a:extLst>
                </a:gridCol>
                <a:gridCol w="345107">
                  <a:extLst>
                    <a:ext uri="{9D8B030D-6E8A-4147-A177-3AD203B41FA5}">
                      <a16:colId xmlns:a16="http://schemas.microsoft.com/office/drawing/2014/main" val="2863327879"/>
                    </a:ext>
                  </a:extLst>
                </a:gridCol>
              </a:tblGrid>
              <a:tr h="1448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U. ESPAÑOLA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8914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AGUSTÍN NÚÑEZ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05.12.06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198685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CRISTÓBAL JARAMILLO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824113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MILOVAN CELIS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08.06.06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823869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ALARCÓN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97175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VÁSQUEZ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09.04.05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444980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TOMÁS OVANDO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14.06.08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648074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895219"/>
                  </a:ext>
                </a:extLst>
              </a:tr>
              <a:tr h="1215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401896"/>
                  </a:ext>
                </a:extLst>
              </a:tr>
              <a:tr h="12620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621124"/>
                  </a:ext>
                </a:extLst>
              </a:tr>
              <a:tr h="11685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513277"/>
                  </a:ext>
                </a:extLst>
              </a:tr>
              <a:tr h="1448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1019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1019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375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805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25A76D-A902-E595-A082-FF60E4F4E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969AD159-3F5F-B1A2-E7C3-0B32701497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112"/>
          <a:stretch/>
        </p:blipFill>
        <p:spPr>
          <a:xfrm>
            <a:off x="0" y="6591374"/>
            <a:ext cx="12192000" cy="266625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0BF85BB-ACAB-46F9-061A-7A1ECFCC4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028859"/>
              </p:ext>
            </p:extLst>
          </p:nvPr>
        </p:nvGraphicFramePr>
        <p:xfrm>
          <a:off x="2438402" y="1242581"/>
          <a:ext cx="9626590" cy="1576819"/>
        </p:xfrm>
        <a:graphic>
          <a:graphicData uri="http://schemas.openxmlformats.org/drawingml/2006/table">
            <a:tbl>
              <a:tblPr/>
              <a:tblGrid>
                <a:gridCol w="1149269">
                  <a:extLst>
                    <a:ext uri="{9D8B030D-6E8A-4147-A177-3AD203B41FA5}">
                      <a16:colId xmlns:a16="http://schemas.microsoft.com/office/drawing/2014/main" val="2551993541"/>
                    </a:ext>
                  </a:extLst>
                </a:gridCol>
                <a:gridCol w="308052">
                  <a:extLst>
                    <a:ext uri="{9D8B030D-6E8A-4147-A177-3AD203B41FA5}">
                      <a16:colId xmlns:a16="http://schemas.microsoft.com/office/drawing/2014/main" val="177934994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78520421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5601415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22987339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64511627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145512271"/>
                    </a:ext>
                  </a:extLst>
                </a:gridCol>
                <a:gridCol w="142177">
                  <a:extLst>
                    <a:ext uri="{9D8B030D-6E8A-4147-A177-3AD203B41FA5}">
                      <a16:colId xmlns:a16="http://schemas.microsoft.com/office/drawing/2014/main" val="226207695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226405065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043647672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000584024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144078970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1538625403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91769892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149832401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388198907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2319935006"/>
                    </a:ext>
                  </a:extLst>
                </a:gridCol>
                <a:gridCol w="148101">
                  <a:extLst>
                    <a:ext uri="{9D8B030D-6E8A-4147-A177-3AD203B41FA5}">
                      <a16:colId xmlns:a16="http://schemas.microsoft.com/office/drawing/2014/main" val="2777567916"/>
                    </a:ext>
                  </a:extLst>
                </a:gridCol>
                <a:gridCol w="136253">
                  <a:extLst>
                    <a:ext uri="{9D8B030D-6E8A-4147-A177-3AD203B41FA5}">
                      <a16:colId xmlns:a16="http://schemas.microsoft.com/office/drawing/2014/main" val="42424373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815977212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309291511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05977990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91641065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823942884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97918395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186124901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73672119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388352860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92932383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763928159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2222693886"/>
                    </a:ext>
                  </a:extLst>
                </a:gridCol>
                <a:gridCol w="130329">
                  <a:extLst>
                    <a:ext uri="{9D8B030D-6E8A-4147-A177-3AD203B41FA5}">
                      <a16:colId xmlns:a16="http://schemas.microsoft.com/office/drawing/2014/main" val="1852786506"/>
                    </a:ext>
                  </a:extLst>
                </a:gridCol>
                <a:gridCol w="853065">
                  <a:extLst>
                    <a:ext uri="{9D8B030D-6E8A-4147-A177-3AD203B41FA5}">
                      <a16:colId xmlns:a16="http://schemas.microsoft.com/office/drawing/2014/main" val="1087223048"/>
                    </a:ext>
                  </a:extLst>
                </a:gridCol>
                <a:gridCol w="947851">
                  <a:extLst>
                    <a:ext uri="{9D8B030D-6E8A-4147-A177-3AD203B41FA5}">
                      <a16:colId xmlns:a16="http://schemas.microsoft.com/office/drawing/2014/main" val="1929561493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722213790"/>
                    </a:ext>
                  </a:extLst>
                </a:gridCol>
                <a:gridCol w="787900">
                  <a:extLst>
                    <a:ext uri="{9D8B030D-6E8A-4147-A177-3AD203B41FA5}">
                      <a16:colId xmlns:a16="http://schemas.microsoft.com/office/drawing/2014/main" val="3319754223"/>
                    </a:ext>
                  </a:extLst>
                </a:gridCol>
                <a:gridCol w="864913">
                  <a:extLst>
                    <a:ext uri="{9D8B030D-6E8A-4147-A177-3AD203B41FA5}">
                      <a16:colId xmlns:a16="http://schemas.microsoft.com/office/drawing/2014/main" val="1176750740"/>
                    </a:ext>
                  </a:extLst>
                </a:gridCol>
                <a:gridCol w="343595">
                  <a:extLst>
                    <a:ext uri="{9D8B030D-6E8A-4147-A177-3AD203B41FA5}">
                      <a16:colId xmlns:a16="http://schemas.microsoft.com/office/drawing/2014/main" val="733201420"/>
                    </a:ext>
                  </a:extLst>
                </a:gridCol>
              </a:tblGrid>
              <a:tr h="1518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DEP. IQUIQUE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095853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AGUSTÍN OLGUÍN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27.01.10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259848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ANTONY HENRÍQUEZ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16.10.06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852016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BAYRON BARRERA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05.01.09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729755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DYLAN ARIAS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21.03.07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540999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LEONARDO TRONCOSO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07.04.05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736486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424287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438770"/>
                  </a:ext>
                </a:extLst>
              </a:tr>
              <a:tr h="127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985910"/>
                  </a:ext>
                </a:extLst>
              </a:tr>
              <a:tr h="1322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SELECCIÓN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554607"/>
                  </a:ext>
                </a:extLst>
              </a:tr>
              <a:tr h="12242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L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83" marR="3883" marT="388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6378229"/>
                  </a:ext>
                </a:extLst>
              </a:tr>
              <a:tr h="1518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CONTABLE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83" marR="3883" marT="3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843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1.047</a:t>
                      </a:r>
                    </a:p>
                  </a:txBody>
                  <a:tcPr marL="3883" marR="3883" marT="3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899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472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6787</Words>
  <Application>Microsoft Office PowerPoint</Application>
  <PresentationFormat>Panorámica</PresentationFormat>
  <Paragraphs>6628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Argandona, Tomas</cp:lastModifiedBy>
  <cp:revision>13</cp:revision>
  <dcterms:created xsi:type="dcterms:W3CDTF">2024-04-25T13:01:34Z</dcterms:created>
  <dcterms:modified xsi:type="dcterms:W3CDTF">2026-05-19T19:53:33Z</dcterms:modified>
</cp:coreProperties>
</file>