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747B6-B508-4737-9B7A-F86A5DB9ACC1}" v="68" dt="2026-05-13T06:46:39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1"/>
    <p:restoredTop sz="94674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076A5335-00C5-4934-8647-9FEE9297F5B0}"/>
    <pc:docChg chg="undo custSel modSld">
      <pc:chgData name="Argandona, Tomas" userId="50db70e4-59fc-4f0c-a115-02822a9dffb8" providerId="ADAL" clId="{076A5335-00C5-4934-8647-9FEE9297F5B0}" dt="2026-05-13T06:46:39.233" v="440" actId="14100"/>
      <pc:docMkLst>
        <pc:docMk/>
      </pc:docMkLst>
      <pc:sldChg chg="addSp delSp modSp mod">
        <pc:chgData name="Argandona, Tomas" userId="50db70e4-59fc-4f0c-a115-02822a9dffb8" providerId="ADAL" clId="{076A5335-00C5-4934-8647-9FEE9297F5B0}" dt="2026-05-13T06:38:43.611" v="423" actId="14100"/>
        <pc:sldMkLst>
          <pc:docMk/>
          <pc:sldMk cId="2457759149" sldId="256"/>
        </pc:sldMkLst>
        <pc:graphicFrameChg chg="add del mod">
          <ac:chgData name="Argandona, Tomas" userId="50db70e4-59fc-4f0c-a115-02822a9dffb8" providerId="ADAL" clId="{076A5335-00C5-4934-8647-9FEE9297F5B0}" dt="2026-05-13T06:00:42.886" v="337" actId="478"/>
          <ac:graphicFrameMkLst>
            <pc:docMk/>
            <pc:sldMk cId="2457759149" sldId="256"/>
            <ac:graphicFrameMk id="2" creationId="{33350F0C-F344-CDD6-7E3D-6471256FA1DD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44.114" v="339" actId="478"/>
          <ac:graphicFrameMkLst>
            <pc:docMk/>
            <pc:sldMk cId="2457759149" sldId="256"/>
            <ac:graphicFrameMk id="3" creationId="{FA310601-9107-EA81-ED19-CF027FA731E1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36:19.788" v="417" actId="14100"/>
          <ac:graphicFrameMkLst>
            <pc:docMk/>
            <pc:sldMk cId="2457759149" sldId="256"/>
            <ac:graphicFrameMk id="4" creationId="{3E276758-5C1C-90E2-1DC0-344183720915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36:11.647" v="414" actId="1076"/>
          <ac:graphicFrameMkLst>
            <pc:docMk/>
            <pc:sldMk cId="2457759149" sldId="256"/>
            <ac:graphicFrameMk id="5" creationId="{BB830B75-D5E8-FD7D-5E43-E508710B1F0F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38:30.705" v="418"/>
          <ac:graphicFrameMkLst>
            <pc:docMk/>
            <pc:sldMk cId="2457759149" sldId="256"/>
            <ac:graphicFrameMk id="6" creationId="{22584C20-6A25-F91F-6025-ABDAE4B6E145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43.587" v="338" actId="478"/>
          <ac:graphicFrameMkLst>
            <pc:docMk/>
            <pc:sldMk cId="2457759149" sldId="256"/>
            <ac:graphicFrameMk id="7" creationId="{84DEB3EC-D915-FB77-5F7C-6B15156EFF6E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38:43.611" v="423" actId="14100"/>
          <ac:graphicFrameMkLst>
            <pc:docMk/>
            <pc:sldMk cId="2457759149" sldId="256"/>
            <ac:graphicFrameMk id="8" creationId="{D9AD79D9-B5BF-C77A-96E2-765CE731019D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5-13T06:31:53.450" v="411" actId="14100"/>
        <pc:sldMkLst>
          <pc:docMk/>
          <pc:sldMk cId="3445561366" sldId="257"/>
        </pc:sldMkLst>
        <pc:graphicFrameChg chg="add del mod">
          <ac:chgData name="Argandona, Tomas" userId="50db70e4-59fc-4f0c-a115-02822a9dffb8" providerId="ADAL" clId="{076A5335-00C5-4934-8647-9FEE9297F5B0}" dt="2026-05-13T06:00:46.249" v="340" actId="478"/>
          <ac:graphicFrameMkLst>
            <pc:docMk/>
            <pc:sldMk cId="3445561366" sldId="257"/>
            <ac:graphicFrameMk id="2" creationId="{86D01E80-2913-3AA3-BA24-7AB5976D7F9C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46.865" v="341" actId="478"/>
          <ac:graphicFrameMkLst>
            <pc:docMk/>
            <pc:sldMk cId="3445561366" sldId="257"/>
            <ac:graphicFrameMk id="3" creationId="{F97F195D-8851-8219-A377-715C59494B85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47.371" v="342" actId="478"/>
          <ac:graphicFrameMkLst>
            <pc:docMk/>
            <pc:sldMk cId="3445561366" sldId="257"/>
            <ac:graphicFrameMk id="4" creationId="{327E7FF0-B49A-6490-2FEA-06CFC4D396DA}"/>
          </ac:graphicFrameMkLst>
        </pc:graphicFrameChg>
        <pc:graphicFrameChg chg="add mod modGraphic">
          <ac:chgData name="Argandona, Tomas" userId="50db70e4-59fc-4f0c-a115-02822a9dffb8" providerId="ADAL" clId="{076A5335-00C5-4934-8647-9FEE9297F5B0}" dt="2026-05-13T06:05:14.539" v="355" actId="14100"/>
          <ac:graphicFrameMkLst>
            <pc:docMk/>
            <pc:sldMk cId="3445561366" sldId="257"/>
            <ac:graphicFrameMk id="5" creationId="{A8819F2C-53D2-F134-697C-839B4A22FE96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05:28.152" v="359" actId="1076"/>
          <ac:graphicFrameMkLst>
            <pc:docMk/>
            <pc:sldMk cId="3445561366" sldId="257"/>
            <ac:graphicFrameMk id="6" creationId="{69128198-B842-AD78-2C5B-952503E3DDC5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10:25.362" v="363"/>
          <ac:graphicFrameMkLst>
            <pc:docMk/>
            <pc:sldMk cId="3445561366" sldId="257"/>
            <ac:graphicFrameMk id="7" creationId="{5CB2885D-42C4-064F-974A-B5CDA34F4F66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10:37.108" v="367" actId="14100"/>
          <ac:graphicFrameMkLst>
            <pc:docMk/>
            <pc:sldMk cId="3445561366" sldId="257"/>
            <ac:graphicFrameMk id="8" creationId="{04A3B840-F089-ABAD-D011-F7496D2CC24E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31:53.450" v="411" actId="14100"/>
          <ac:graphicFrameMkLst>
            <pc:docMk/>
            <pc:sldMk cId="3445561366" sldId="257"/>
            <ac:graphicFrameMk id="9" creationId="{37464FF3-9B07-44A0-1BE4-AB25E793EC5D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5-13T06:44:31.341" v="435" actId="14100"/>
        <pc:sldMkLst>
          <pc:docMk/>
          <pc:sldMk cId="370415179" sldId="258"/>
        </pc:sldMkLst>
        <pc:graphicFrameChg chg="add del mod">
          <ac:chgData name="Argandona, Tomas" userId="50db70e4-59fc-4f0c-a115-02822a9dffb8" providerId="ADAL" clId="{076A5335-00C5-4934-8647-9FEE9297F5B0}" dt="2026-05-13T06:00:49.185" v="343" actId="478"/>
          <ac:graphicFrameMkLst>
            <pc:docMk/>
            <pc:sldMk cId="370415179" sldId="258"/>
            <ac:graphicFrameMk id="2" creationId="{58CB1596-2785-EA71-FDA6-6C5CC0ECEC02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50.165" v="345" actId="478"/>
          <ac:graphicFrameMkLst>
            <pc:docMk/>
            <pc:sldMk cId="370415179" sldId="258"/>
            <ac:graphicFrameMk id="3" creationId="{68368B11-8B37-C928-E6D0-8E3DCF4FD626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5:54.104" v="400" actId="14100"/>
          <ac:graphicFrameMkLst>
            <pc:docMk/>
            <pc:sldMk cId="370415179" sldId="258"/>
            <ac:graphicFrameMk id="4" creationId="{B481A912-2C67-70B1-60D1-A7BF8FA47378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5:50.553" v="399" actId="14100"/>
          <ac:graphicFrameMkLst>
            <pc:docMk/>
            <pc:sldMk cId="370415179" sldId="258"/>
            <ac:graphicFrameMk id="5" creationId="{C99779AE-33B7-A3DB-86D9-81DF31F5E9CD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44:31.341" v="435" actId="14100"/>
          <ac:graphicFrameMkLst>
            <pc:docMk/>
            <pc:sldMk cId="370415179" sldId="258"/>
            <ac:graphicFrameMk id="6" creationId="{29E4DDC0-7A08-8C67-95A3-003767DF55F4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49.708" v="344" actId="478"/>
          <ac:graphicFrameMkLst>
            <pc:docMk/>
            <pc:sldMk cId="370415179" sldId="258"/>
            <ac:graphicFrameMk id="8" creationId="{723B3DDA-F59E-492F-2932-284853BD5C68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5-13T06:42:07.633" v="430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076A5335-00C5-4934-8647-9FEE9297F5B0}" dt="2026-05-13T06:00:54.503" v="348" actId="478"/>
          <ac:graphicFrameMkLst>
            <pc:docMk/>
            <pc:sldMk cId="480772640" sldId="259"/>
            <ac:graphicFrameMk id="2" creationId="{AC12B3CC-7F01-73E8-9149-C9E4FD489C04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54.003" v="347" actId="478"/>
          <ac:graphicFrameMkLst>
            <pc:docMk/>
            <pc:sldMk cId="480772640" sldId="259"/>
            <ac:graphicFrameMk id="3" creationId="{751E3AB9-B6B3-B3FD-F3D2-E1E029BF8E41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53.538" v="346" actId="478"/>
          <ac:graphicFrameMkLst>
            <pc:docMk/>
            <pc:sldMk cId="480772640" sldId="259"/>
            <ac:graphicFrameMk id="4" creationId="{18868E36-36F1-81DF-94C7-B10B383A1F06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4:29.721" v="395" actId="1076"/>
          <ac:graphicFrameMkLst>
            <pc:docMk/>
            <pc:sldMk cId="480772640" sldId="259"/>
            <ac:graphicFrameMk id="5" creationId="{7F544A69-E2F2-A4BF-05FF-1125EE9BD571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7:47.517" v="406" actId="14100"/>
          <ac:graphicFrameMkLst>
            <pc:docMk/>
            <pc:sldMk cId="480772640" sldId="259"/>
            <ac:graphicFrameMk id="6" creationId="{F98BE0EE-6A65-3086-12CD-E21652A439CF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42:07.633" v="430" actId="14100"/>
          <ac:graphicFrameMkLst>
            <pc:docMk/>
            <pc:sldMk cId="480772640" sldId="259"/>
            <ac:graphicFrameMk id="7" creationId="{761A0A8B-BCE6-0D42-DE27-50F69A856E4B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5-13T06:22:30.735" v="388" actId="14100"/>
        <pc:sldMkLst>
          <pc:docMk/>
          <pc:sldMk cId="2565805697" sldId="260"/>
        </pc:sldMkLst>
        <pc:graphicFrameChg chg="add del mod">
          <ac:chgData name="Argandona, Tomas" userId="50db70e4-59fc-4f0c-a115-02822a9dffb8" providerId="ADAL" clId="{076A5335-00C5-4934-8647-9FEE9297F5B0}" dt="2026-05-13T06:00:56.326" v="349" actId="478"/>
          <ac:graphicFrameMkLst>
            <pc:docMk/>
            <pc:sldMk cId="2565805697" sldId="260"/>
            <ac:graphicFrameMk id="2" creationId="{6EC92100-D1D5-67C4-0C60-28A69B0202DA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07:33.740" v="362" actId="1076"/>
          <ac:graphicFrameMkLst>
            <pc:docMk/>
            <pc:sldMk cId="2565805697" sldId="260"/>
            <ac:graphicFrameMk id="3" creationId="{068BDBF2-B4E6-97FC-0F30-8DFD2EBBB3D0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2:10.005" v="382"/>
          <ac:graphicFrameMkLst>
            <pc:docMk/>
            <pc:sldMk cId="2565805697" sldId="260"/>
            <ac:graphicFrameMk id="4" creationId="{E8B9D5F0-73F5-1C85-D2A8-EA848D7C1E65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22:30.735" v="388" actId="14100"/>
          <ac:graphicFrameMkLst>
            <pc:docMk/>
            <pc:sldMk cId="2565805697" sldId="260"/>
            <ac:graphicFrameMk id="5" creationId="{CDB624FE-A9A1-1C66-4000-9F3A311D0F6F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56.782" v="350" actId="478"/>
          <ac:graphicFrameMkLst>
            <pc:docMk/>
            <pc:sldMk cId="2565805697" sldId="260"/>
            <ac:graphicFrameMk id="6" creationId="{2102441A-AC75-D262-5784-CF0EC1CF0560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5-13T06:46:39.233" v="440" actId="14100"/>
        <pc:sldMkLst>
          <pc:docMk/>
          <pc:sldMk cId="2153125119" sldId="261"/>
        </pc:sldMkLst>
        <pc:graphicFrameChg chg="add del mod">
          <ac:chgData name="Argandona, Tomas" userId="50db70e4-59fc-4f0c-a115-02822a9dffb8" providerId="ADAL" clId="{076A5335-00C5-4934-8647-9FEE9297F5B0}" dt="2026-05-13T06:00:59.019" v="352" actId="478"/>
          <ac:graphicFrameMkLst>
            <pc:docMk/>
            <pc:sldMk cId="2153125119" sldId="261"/>
            <ac:graphicFrameMk id="2" creationId="{A6AD3036-38E7-A88A-D58E-99332C58528D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5-13T06:00:58.525" v="351" actId="478"/>
          <ac:graphicFrameMkLst>
            <pc:docMk/>
            <pc:sldMk cId="2153125119" sldId="261"/>
            <ac:graphicFrameMk id="3" creationId="{0C7AF4B0-9074-1A93-0E91-ED62799D5AB0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40:59.692" v="426" actId="1076"/>
          <ac:graphicFrameMkLst>
            <pc:docMk/>
            <pc:sldMk cId="2153125119" sldId="261"/>
            <ac:graphicFrameMk id="4" creationId="{61ECF16C-9490-1DEB-BF2B-AE60059FC28F}"/>
          </ac:graphicFrameMkLst>
        </pc:graphicFrameChg>
        <pc:graphicFrameChg chg="add mod">
          <ac:chgData name="Argandona, Tomas" userId="50db70e4-59fc-4f0c-a115-02822a9dffb8" providerId="ADAL" clId="{076A5335-00C5-4934-8647-9FEE9297F5B0}" dt="2026-05-13T06:46:39.233" v="440" actId="14100"/>
          <ac:graphicFrameMkLst>
            <pc:docMk/>
            <pc:sldMk cId="2153125119" sldId="261"/>
            <ac:graphicFrameMk id="5" creationId="{9005DC6C-26C6-CA80-4BFD-85221C24F07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13-05-2026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276758-5C1C-90E2-1DC0-344183720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0035"/>
              </p:ext>
            </p:extLst>
          </p:nvPr>
        </p:nvGraphicFramePr>
        <p:xfrm>
          <a:off x="2463799" y="4569485"/>
          <a:ext cx="5743575" cy="179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3466938" progId="Excel.Sheet.12">
                  <p:embed/>
                </p:oleObj>
              </mc:Choice>
              <mc:Fallback>
                <p:oleObj name="Worksheet" r:id="rId4" imgW="8336421" imgH="346693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E276758-5C1C-90E2-1DC0-344183720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799" y="4569485"/>
                        <a:ext cx="5743575" cy="1793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B830B75-D5E8-FD7D-5E43-E508710B1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38954"/>
              </p:ext>
            </p:extLst>
          </p:nvPr>
        </p:nvGraphicFramePr>
        <p:xfrm>
          <a:off x="2463799" y="2863148"/>
          <a:ext cx="5743575" cy="170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476662" progId="Excel.Sheet.12">
                  <p:embed/>
                </p:oleObj>
              </mc:Choice>
              <mc:Fallback>
                <p:oleObj name="Worksheet" r:id="rId6" imgW="8336421" imgH="247666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B830B75-D5E8-FD7D-5E43-E508710B1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3799" y="2863148"/>
                        <a:ext cx="5743575" cy="170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9AD79D9-B5BF-C77A-96E2-765CE7310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35387"/>
              </p:ext>
            </p:extLst>
          </p:nvPr>
        </p:nvGraphicFramePr>
        <p:xfrm>
          <a:off x="2463799" y="1234786"/>
          <a:ext cx="5743574" cy="162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336421" imgH="2476662" progId="Excel.Sheet.12">
                  <p:embed/>
                </p:oleObj>
              </mc:Choice>
              <mc:Fallback>
                <p:oleObj name="Worksheet" r:id="rId8" imgW="8336421" imgH="2476662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9AD79D9-B5BF-C77A-96E2-765CE7310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3799" y="1234786"/>
                        <a:ext cx="5743574" cy="162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9128198-B842-AD78-2C5B-952503E3D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94055"/>
              </p:ext>
            </p:extLst>
          </p:nvPr>
        </p:nvGraphicFramePr>
        <p:xfrm>
          <a:off x="2463799" y="1116542"/>
          <a:ext cx="5853641" cy="186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2659542" progId="Excel.Sheet.12">
                  <p:embed/>
                </p:oleObj>
              </mc:Choice>
              <mc:Fallback>
                <p:oleObj name="Worksheet" r:id="rId4" imgW="8336421" imgH="265954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9128198-B842-AD78-2C5B-952503E3D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799" y="1116542"/>
                        <a:ext cx="5853641" cy="186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4A3B840-F089-ABAD-D011-F7496D2CC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58365"/>
              </p:ext>
            </p:extLst>
          </p:nvPr>
        </p:nvGraphicFramePr>
        <p:xfrm>
          <a:off x="2463798" y="2983777"/>
          <a:ext cx="5853641" cy="163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674620" progId="Excel.Sheet.12">
                  <p:embed/>
                </p:oleObj>
              </mc:Choice>
              <mc:Fallback>
                <p:oleObj name="Worksheet" r:id="rId6" imgW="8336421" imgH="2674620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4A3B840-F089-ABAD-D011-F7496D2CC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3798" y="2983777"/>
                        <a:ext cx="5853641" cy="163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464FF3-9B07-44A0-1BE4-AB25E793E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2958"/>
              </p:ext>
            </p:extLst>
          </p:nvPr>
        </p:nvGraphicFramePr>
        <p:xfrm>
          <a:off x="2463796" y="4669181"/>
          <a:ext cx="5681137" cy="164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336421" imgH="2461098" progId="Excel.Sheet.12">
                  <p:embed/>
                </p:oleObj>
              </mc:Choice>
              <mc:Fallback>
                <p:oleObj name="Worksheet" r:id="rId8" imgW="8336421" imgH="2461098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464FF3-9B07-44A0-1BE4-AB25E793E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3796" y="4669181"/>
                        <a:ext cx="5681137" cy="1641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481A912-2C67-70B1-60D1-A7BF8FA47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24605"/>
              </p:ext>
            </p:extLst>
          </p:nvPr>
        </p:nvGraphicFramePr>
        <p:xfrm>
          <a:off x="2438401" y="4677033"/>
          <a:ext cx="5683938" cy="158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3055458" progId="Excel.Sheet.12">
                  <p:embed/>
                </p:oleObj>
              </mc:Choice>
              <mc:Fallback>
                <p:oleObj name="Worksheet" r:id="rId4" imgW="8336421" imgH="305545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481A912-2C67-70B1-60D1-A7BF8FA47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1" y="4677033"/>
                        <a:ext cx="5683938" cy="1586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99779AE-33B7-A3DB-86D9-81DF31F5E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005535"/>
              </p:ext>
            </p:extLst>
          </p:nvPr>
        </p:nvGraphicFramePr>
        <p:xfrm>
          <a:off x="2438400" y="2894204"/>
          <a:ext cx="5683939" cy="167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461098" progId="Excel.Sheet.12">
                  <p:embed/>
                </p:oleObj>
              </mc:Choice>
              <mc:Fallback>
                <p:oleObj name="Worksheet" r:id="rId6" imgW="8336421" imgH="246109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99779AE-33B7-A3DB-86D9-81DF31F5E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2894204"/>
                        <a:ext cx="5683939" cy="167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9E4DDC0-7A08-8C67-95A3-003767DF5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63685"/>
              </p:ext>
            </p:extLst>
          </p:nvPr>
        </p:nvGraphicFramePr>
        <p:xfrm>
          <a:off x="2438399" y="1191008"/>
          <a:ext cx="5683937" cy="16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336421" imgH="2476662" progId="Excel.Sheet.12">
                  <p:embed/>
                </p:oleObj>
              </mc:Choice>
              <mc:Fallback>
                <p:oleObj name="Worksheet" r:id="rId8" imgW="8336421" imgH="247666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9E4DDC0-7A08-8C67-95A3-003767DF55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399" y="1191008"/>
                        <a:ext cx="5683937" cy="160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F544A69-E2F2-A4BF-05FF-1125EE9BD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07578"/>
              </p:ext>
            </p:extLst>
          </p:nvPr>
        </p:nvGraphicFramePr>
        <p:xfrm>
          <a:off x="2413001" y="2867458"/>
          <a:ext cx="6065307" cy="179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2461098" progId="Excel.Sheet.12">
                  <p:embed/>
                </p:oleObj>
              </mc:Choice>
              <mc:Fallback>
                <p:oleObj name="Worksheet" r:id="rId4" imgW="8336421" imgH="246109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F544A69-E2F2-A4BF-05FF-1125EE9BD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01" y="2867458"/>
                        <a:ext cx="6065307" cy="1790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98BE0EE-6A65-3086-12CD-E21652A43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667455"/>
              </p:ext>
            </p:extLst>
          </p:nvPr>
        </p:nvGraphicFramePr>
        <p:xfrm>
          <a:off x="2413000" y="4657827"/>
          <a:ext cx="5968999" cy="166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468880" progId="Excel.Sheet.12">
                  <p:embed/>
                </p:oleObj>
              </mc:Choice>
              <mc:Fallback>
                <p:oleObj name="Worksheet" r:id="rId6" imgW="8336421" imgH="246888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98BE0EE-6A65-3086-12CD-E21652A43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0" y="4657827"/>
                        <a:ext cx="5968999" cy="166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61A0A8B-BCE6-0D42-DE27-50F69A856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20447"/>
              </p:ext>
            </p:extLst>
          </p:nvPr>
        </p:nvGraphicFramePr>
        <p:xfrm>
          <a:off x="2413000" y="1227041"/>
          <a:ext cx="5968998" cy="164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336421" imgH="2461098" progId="Excel.Sheet.12">
                  <p:embed/>
                </p:oleObj>
              </mc:Choice>
              <mc:Fallback>
                <p:oleObj name="Worksheet" r:id="rId8" imgW="8336421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761A0A8B-BCE6-0D42-DE27-50F69A856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3000" y="1227041"/>
                        <a:ext cx="5968998" cy="1640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68BDBF2-B4E6-97FC-0F30-8DFD2EBBB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05927"/>
              </p:ext>
            </p:extLst>
          </p:nvPr>
        </p:nvGraphicFramePr>
        <p:xfrm>
          <a:off x="2455334" y="1866901"/>
          <a:ext cx="5887508" cy="173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2461098" progId="Excel.Sheet.12">
                  <p:embed/>
                </p:oleObj>
              </mc:Choice>
              <mc:Fallback>
                <p:oleObj name="Worksheet" r:id="rId4" imgW="8336421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68BDBF2-B4E6-97FC-0F30-8DFD2EBBB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4" y="1866901"/>
                        <a:ext cx="5887508" cy="173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DB624FE-A9A1-1C66-4000-9F3A311D0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5809"/>
              </p:ext>
            </p:extLst>
          </p:nvPr>
        </p:nvGraphicFramePr>
        <p:xfrm>
          <a:off x="2455334" y="3659625"/>
          <a:ext cx="5731933" cy="165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468880" progId="Excel.Sheet.12">
                  <p:embed/>
                </p:oleObj>
              </mc:Choice>
              <mc:Fallback>
                <p:oleObj name="Worksheet" r:id="rId6" imgW="8336421" imgH="246888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DB624FE-A9A1-1C66-4000-9F3A311D0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4" y="3659625"/>
                        <a:ext cx="5731933" cy="1654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ECF16C-9490-1DEB-BF2B-AE60059FC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69119"/>
              </p:ext>
            </p:extLst>
          </p:nvPr>
        </p:nvGraphicFramePr>
        <p:xfrm>
          <a:off x="2455333" y="2023087"/>
          <a:ext cx="5684308" cy="167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36421" imgH="2461098" progId="Excel.Sheet.12">
                  <p:embed/>
                </p:oleObj>
              </mc:Choice>
              <mc:Fallback>
                <p:oleObj name="Worksheet" r:id="rId4" imgW="8336421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1ECF16C-9490-1DEB-BF2B-AE60059FC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3" y="2023087"/>
                        <a:ext cx="5684308" cy="167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005DC6C-26C6-CA80-4BFD-85221C24F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59279"/>
              </p:ext>
            </p:extLst>
          </p:nvPr>
        </p:nvGraphicFramePr>
        <p:xfrm>
          <a:off x="2455333" y="3700992"/>
          <a:ext cx="5579534" cy="176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36421" imgH="2857500" progId="Excel.Sheet.12">
                  <p:embed/>
                </p:oleObj>
              </mc:Choice>
              <mc:Fallback>
                <p:oleObj name="Worksheet" r:id="rId6" imgW="8336421" imgH="285750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005DC6C-26C6-CA80-4BFD-85221C24F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3" y="3700992"/>
                        <a:ext cx="5579534" cy="176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12</cp:revision>
  <dcterms:created xsi:type="dcterms:W3CDTF">2024-04-25T13:01:34Z</dcterms:created>
  <dcterms:modified xsi:type="dcterms:W3CDTF">2026-05-13T06:46:41Z</dcterms:modified>
</cp:coreProperties>
</file>