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FBF78-3D7E-4040-96FD-156CC750976D}" v="38" dt="2026-04-29T05:44:46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13"/>
    <p:restoredTop sz="94737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076A5335-00C5-4934-8647-9FEE9297F5B0}"/>
    <pc:docChg chg="custSel modSld">
      <pc:chgData name="Argandona, Tomas" userId="50db70e4-59fc-4f0c-a115-02822a9dffb8" providerId="ADAL" clId="{076A5335-00C5-4934-8647-9FEE9297F5B0}" dt="2026-04-29T05:44:46.820" v="398" actId="14100"/>
      <pc:docMkLst>
        <pc:docMk/>
      </pc:docMkLst>
      <pc:sldChg chg="addSp delSp modSp mod">
        <pc:chgData name="Argandona, Tomas" userId="50db70e4-59fc-4f0c-a115-02822a9dffb8" providerId="ADAL" clId="{076A5335-00C5-4934-8647-9FEE9297F5B0}" dt="2026-04-29T05:23:31.555" v="371" actId="14100"/>
        <pc:sldMkLst>
          <pc:docMk/>
          <pc:sldMk cId="2457759149" sldId="256"/>
        </pc:sldMkLst>
        <pc:graphicFrameChg chg="add mod">
          <ac:chgData name="Argandona, Tomas" userId="50db70e4-59fc-4f0c-a115-02822a9dffb8" providerId="ADAL" clId="{076A5335-00C5-4934-8647-9FEE9297F5B0}" dt="2026-04-29T05:01:44.624" v="347" actId="14100"/>
          <ac:graphicFrameMkLst>
            <pc:docMk/>
            <pc:sldMk cId="2457759149" sldId="256"/>
            <ac:graphicFrameMk id="2" creationId="{A442C26F-A467-622C-0FE3-B4033D03D687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3.460" v="330" actId="478"/>
          <ac:graphicFrameMkLst>
            <pc:docMk/>
            <pc:sldMk cId="2457759149" sldId="256"/>
            <ac:graphicFrameMk id="4" creationId="{D8225A55-DC3B-EDD7-ED72-AC269B952082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4.073" v="331" actId="478"/>
          <ac:graphicFrameMkLst>
            <pc:docMk/>
            <pc:sldMk cId="2457759149" sldId="256"/>
            <ac:graphicFrameMk id="5" creationId="{1EB9F207-EA96-10FE-E1FE-2E7410A54CAE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2.849" v="329" actId="478"/>
          <ac:graphicFrameMkLst>
            <pc:docMk/>
            <pc:sldMk cId="2457759149" sldId="256"/>
            <ac:graphicFrameMk id="6" creationId="{2052A21E-6FB3-673A-D5C1-A599D8C9B10C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10:37.984" v="356" actId="14100"/>
          <ac:graphicFrameMkLst>
            <pc:docMk/>
            <pc:sldMk cId="2457759149" sldId="256"/>
            <ac:graphicFrameMk id="7" creationId="{DF273606-5B7B-AA11-A4B0-9C60E34A3F41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23:31.555" v="371" actId="14100"/>
          <ac:graphicFrameMkLst>
            <pc:docMk/>
            <pc:sldMk cId="2457759149" sldId="256"/>
            <ac:graphicFrameMk id="8" creationId="{B8A1DFFE-9AE1-71D2-B9B7-D473778F4CD4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4-29T05:42:22.398" v="395" actId="14100"/>
        <pc:sldMkLst>
          <pc:docMk/>
          <pc:sldMk cId="3445561366" sldId="257"/>
        </pc:sldMkLst>
        <pc:graphicFrameChg chg="add mod">
          <ac:chgData name="Argandona, Tomas" userId="50db70e4-59fc-4f0c-a115-02822a9dffb8" providerId="ADAL" clId="{076A5335-00C5-4934-8647-9FEE9297F5B0}" dt="2026-04-29T05:03:42.340" v="350" actId="14100"/>
          <ac:graphicFrameMkLst>
            <pc:docMk/>
            <pc:sldMk cId="3445561366" sldId="257"/>
            <ac:graphicFrameMk id="3" creationId="{5A5012D2-0E03-2ECF-60F1-7CC24081BF2B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5.916" v="332" actId="478"/>
          <ac:graphicFrameMkLst>
            <pc:docMk/>
            <pc:sldMk cId="3445561366" sldId="257"/>
            <ac:graphicFrameMk id="4" creationId="{3D258ACF-FC2C-C386-31D9-EF8029FD04D6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6.453" v="333" actId="478"/>
          <ac:graphicFrameMkLst>
            <pc:docMk/>
            <pc:sldMk cId="3445561366" sldId="257"/>
            <ac:graphicFrameMk id="5" creationId="{0B4FF7A0-1483-306A-FD8C-E9FA64772430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06.972" v="334" actId="478"/>
          <ac:graphicFrameMkLst>
            <pc:docMk/>
            <pc:sldMk cId="3445561366" sldId="257"/>
            <ac:graphicFrameMk id="6" creationId="{3F838C3A-9B79-06B2-AC8E-AAED4BDDC6C1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39:14.149" v="390" actId="14100"/>
          <ac:graphicFrameMkLst>
            <pc:docMk/>
            <pc:sldMk cId="3445561366" sldId="257"/>
            <ac:graphicFrameMk id="7" creationId="{F6E8D2F5-AE40-0BA0-75ED-CD80DD18178C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42:22.398" v="395" actId="14100"/>
          <ac:graphicFrameMkLst>
            <pc:docMk/>
            <pc:sldMk cId="3445561366" sldId="257"/>
            <ac:graphicFrameMk id="8" creationId="{EADF2E97-F19D-F0AF-A305-B20E886F805E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4-29T05:44:46.820" v="398" actId="14100"/>
        <pc:sldMkLst>
          <pc:docMk/>
          <pc:sldMk cId="370415179" sldId="258"/>
        </pc:sldMkLst>
        <pc:graphicFrameChg chg="add del mod">
          <ac:chgData name="Argandona, Tomas" userId="50db70e4-59fc-4f0c-a115-02822a9dffb8" providerId="ADAL" clId="{076A5335-00C5-4934-8647-9FEE9297F5B0}" dt="2026-04-29T04:48:11.017" v="336" actId="478"/>
          <ac:graphicFrameMkLst>
            <pc:docMk/>
            <pc:sldMk cId="370415179" sldId="258"/>
            <ac:graphicFrameMk id="3" creationId="{DA94716A-8A98-C134-D49A-C7550F72DE44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1.554" v="337" actId="478"/>
          <ac:graphicFrameMkLst>
            <pc:docMk/>
            <pc:sldMk cId="370415179" sldId="258"/>
            <ac:graphicFrameMk id="4" creationId="{99EE26E0-7768-91FE-5754-EC43084CF841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0.498" v="335" actId="478"/>
          <ac:graphicFrameMkLst>
            <pc:docMk/>
            <pc:sldMk cId="370415179" sldId="258"/>
            <ac:graphicFrameMk id="5" creationId="{E415E97D-852E-635B-279F-A65F052A2E01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26:59.903" v="375" actId="14100"/>
          <ac:graphicFrameMkLst>
            <pc:docMk/>
            <pc:sldMk cId="370415179" sldId="258"/>
            <ac:graphicFrameMk id="6" creationId="{98D32485-81DD-5F9D-98A2-85905EC41A56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26:54.249" v="374" actId="14100"/>
          <ac:graphicFrameMkLst>
            <pc:docMk/>
            <pc:sldMk cId="370415179" sldId="258"/>
            <ac:graphicFrameMk id="7" creationId="{9A5AA20C-B700-7D38-6081-F4054E6F3ACE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44:46.820" v="398" actId="14100"/>
          <ac:graphicFrameMkLst>
            <pc:docMk/>
            <pc:sldMk cId="370415179" sldId="258"/>
            <ac:graphicFrameMk id="8" creationId="{245D6AFD-EEE9-781E-8DA9-D530CD17AB92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4-29T05:17:52.750" v="365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076A5335-00C5-4934-8647-9FEE9297F5B0}" dt="2026-04-29T04:48:14.710" v="340" actId="478"/>
          <ac:graphicFrameMkLst>
            <pc:docMk/>
            <pc:sldMk cId="480772640" sldId="259"/>
            <ac:graphicFrameMk id="3" creationId="{295935F3-19D4-F3D6-EC44-03AB08BB5CE4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3.620" v="338" actId="478"/>
          <ac:graphicFrameMkLst>
            <pc:docMk/>
            <pc:sldMk cId="480772640" sldId="259"/>
            <ac:graphicFrameMk id="4" creationId="{64FFE167-74F5-9AE6-758F-47B337C00F7E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4.173" v="339" actId="478"/>
          <ac:graphicFrameMkLst>
            <pc:docMk/>
            <pc:sldMk cId="480772640" sldId="259"/>
            <ac:graphicFrameMk id="5" creationId="{31BA40F8-057B-5AB9-2C2A-D0D681726D44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12:15.050" v="359" actId="14100"/>
          <ac:graphicFrameMkLst>
            <pc:docMk/>
            <pc:sldMk cId="480772640" sldId="259"/>
            <ac:graphicFrameMk id="6" creationId="{1BE55093-466D-F4F8-173B-F85B39720887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15:57.813" v="362" actId="14100"/>
          <ac:graphicFrameMkLst>
            <pc:docMk/>
            <pc:sldMk cId="480772640" sldId="259"/>
            <ac:graphicFrameMk id="7" creationId="{844148B8-CC41-020C-7CE6-895C61917E5F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17:52.750" v="365" actId="14100"/>
          <ac:graphicFrameMkLst>
            <pc:docMk/>
            <pc:sldMk cId="480772640" sldId="259"/>
            <ac:graphicFrameMk id="8" creationId="{F3F2083F-6921-10A6-F4D4-003F5063CFB1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4-29T05:35:21.613" v="387" actId="14100"/>
        <pc:sldMkLst>
          <pc:docMk/>
          <pc:sldMk cId="2565805697" sldId="260"/>
        </pc:sldMkLst>
        <pc:graphicFrameChg chg="add mod">
          <ac:chgData name="Argandona, Tomas" userId="50db70e4-59fc-4f0c-a115-02822a9dffb8" providerId="ADAL" clId="{076A5335-00C5-4934-8647-9FEE9297F5B0}" dt="2026-04-29T05:20:10.843" v="368" actId="14100"/>
          <ac:graphicFrameMkLst>
            <pc:docMk/>
            <pc:sldMk cId="2565805697" sldId="260"/>
            <ac:graphicFrameMk id="3" creationId="{9E671960-8446-8957-9F01-03F293D4D74F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6.890" v="341" actId="478"/>
          <ac:graphicFrameMkLst>
            <pc:docMk/>
            <pc:sldMk cId="2565805697" sldId="260"/>
            <ac:graphicFrameMk id="4" creationId="{DA800B4A-F444-7D58-04D1-535CD4731AF4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35:21.613" v="387" actId="14100"/>
          <ac:graphicFrameMkLst>
            <pc:docMk/>
            <pc:sldMk cId="2565805697" sldId="260"/>
            <ac:graphicFrameMk id="5" creationId="{3BE53066-D0C3-6B53-7F42-29768EA83B5A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7.377" v="342" actId="478"/>
          <ac:graphicFrameMkLst>
            <pc:docMk/>
            <pc:sldMk cId="2565805697" sldId="260"/>
            <ac:graphicFrameMk id="6" creationId="{F1BF3B8F-EAA1-7CEA-9E7A-750EBB308744}"/>
          </ac:graphicFrameMkLst>
        </pc:graphicFrameChg>
      </pc:sldChg>
      <pc:sldChg chg="addSp delSp modSp mod">
        <pc:chgData name="Argandona, Tomas" userId="50db70e4-59fc-4f0c-a115-02822a9dffb8" providerId="ADAL" clId="{076A5335-00C5-4934-8647-9FEE9297F5B0}" dt="2026-04-29T05:32:40.509" v="383" actId="14100"/>
        <pc:sldMkLst>
          <pc:docMk/>
          <pc:sldMk cId="2153125119" sldId="261"/>
        </pc:sldMkLst>
        <pc:graphicFrameChg chg="add mod">
          <ac:chgData name="Argandona, Tomas" userId="50db70e4-59fc-4f0c-a115-02822a9dffb8" providerId="ADAL" clId="{076A5335-00C5-4934-8647-9FEE9297F5B0}" dt="2026-04-29T05:29:40.452" v="380" actId="14100"/>
          <ac:graphicFrameMkLst>
            <pc:docMk/>
            <pc:sldMk cId="2153125119" sldId="261"/>
            <ac:graphicFrameMk id="3" creationId="{5532F489-3E33-03DD-9DA1-EF2DD3551505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9.602" v="344" actId="478"/>
          <ac:graphicFrameMkLst>
            <pc:docMk/>
            <pc:sldMk cId="2153125119" sldId="261"/>
            <ac:graphicFrameMk id="4" creationId="{AB94C3EE-E1F1-10A6-876E-11DB3D876FA0}"/>
          </ac:graphicFrameMkLst>
        </pc:graphicFrameChg>
        <pc:graphicFrameChg chg="add mod">
          <ac:chgData name="Argandona, Tomas" userId="50db70e4-59fc-4f0c-a115-02822a9dffb8" providerId="ADAL" clId="{076A5335-00C5-4934-8647-9FEE9297F5B0}" dt="2026-04-29T05:32:40.509" v="383" actId="14100"/>
          <ac:graphicFrameMkLst>
            <pc:docMk/>
            <pc:sldMk cId="2153125119" sldId="261"/>
            <ac:graphicFrameMk id="5" creationId="{3BA3FFEF-7C20-1568-3A71-FD46FC599144}"/>
          </ac:graphicFrameMkLst>
        </pc:graphicFrameChg>
        <pc:graphicFrameChg chg="add del mod">
          <ac:chgData name="Argandona, Tomas" userId="50db70e4-59fc-4f0c-a115-02822a9dffb8" providerId="ADAL" clId="{076A5335-00C5-4934-8647-9FEE9297F5B0}" dt="2026-04-29T04:48:19.113" v="343" actId="478"/>
          <ac:graphicFrameMkLst>
            <pc:docMk/>
            <pc:sldMk cId="2153125119" sldId="261"/>
            <ac:graphicFrameMk id="7" creationId="{7B3ECEB6-D63A-2440-AE76-C9205AB0DD8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29-04-2026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2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3.xlsx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5.xlsx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6.xlsx"/><Relationship Id="rId10" Type="http://schemas.openxmlformats.org/officeDocument/2006/relationships/image" Target="../media/image13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8.xls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4.png"/><Relationship Id="rId7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9.xlsx"/><Relationship Id="rId10" Type="http://schemas.openxmlformats.org/officeDocument/2006/relationships/image" Target="../media/image17.emf"/><Relationship Id="rId4" Type="http://schemas.openxmlformats.org/officeDocument/2006/relationships/image" Target="../media/image2.png"/><Relationship Id="rId9" Type="http://schemas.openxmlformats.org/officeDocument/2006/relationships/package" Target="../embeddings/Microsoft_Excel_Worksheet11.xls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8.png"/><Relationship Id="rId7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2.xlsx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1.png"/><Relationship Id="rId7" Type="http://schemas.openxmlformats.org/officeDocument/2006/relationships/package" Target="../embeddings/Microsoft_Excel_Worksheet15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14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93C556F-C602-8371-835F-89D956914F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442C26F-A467-622C-0FE3-B4033D03D6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851912"/>
              </p:ext>
            </p:extLst>
          </p:nvPr>
        </p:nvGraphicFramePr>
        <p:xfrm>
          <a:off x="2446866" y="1239309"/>
          <a:ext cx="10004195" cy="161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76662" progId="Excel.Sheet.12">
                  <p:embed/>
                </p:oleObj>
              </mc:Choice>
              <mc:Fallback>
                <p:oleObj name="Worksheet" r:id="rId5" imgW="15392440" imgH="247666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442C26F-A467-622C-0FE3-B4033D03D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6866" y="1239309"/>
                        <a:ext cx="10004195" cy="1613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F273606-5B7B-AA11-A4B0-9C60E34A3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52568"/>
              </p:ext>
            </p:extLst>
          </p:nvPr>
        </p:nvGraphicFramePr>
        <p:xfrm>
          <a:off x="2446866" y="4665134"/>
          <a:ext cx="10100734" cy="1889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872578" progId="Excel.Sheet.12">
                  <p:embed/>
                </p:oleObj>
              </mc:Choice>
              <mc:Fallback>
                <p:oleObj name="Worksheet" r:id="rId7" imgW="15392440" imgH="287257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F273606-5B7B-AA11-A4B0-9C60E34A3F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6866" y="4665134"/>
                        <a:ext cx="10100734" cy="1889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8A1DFFE-9AE1-71D2-B9B7-D473778F4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08939"/>
              </p:ext>
            </p:extLst>
          </p:nvPr>
        </p:nvGraphicFramePr>
        <p:xfrm>
          <a:off x="2446865" y="2914143"/>
          <a:ext cx="10100733" cy="1629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5392440" imgH="2476662" progId="Excel.Sheet.12">
                  <p:embed/>
                </p:oleObj>
              </mc:Choice>
              <mc:Fallback>
                <p:oleObj name="Worksheet" r:id="rId9" imgW="15392440" imgH="2476662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B8A1DFFE-9AE1-71D2-B9B7-D473778F4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6865" y="2914143"/>
                        <a:ext cx="10100733" cy="1629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260084B7-77AF-F8FA-7D18-26AB5E955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A5012D2-0E03-2ECF-60F1-7CC24081B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126901"/>
              </p:ext>
            </p:extLst>
          </p:nvPr>
        </p:nvGraphicFramePr>
        <p:xfrm>
          <a:off x="2421467" y="4681538"/>
          <a:ext cx="10117666" cy="162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61098" progId="Excel.Sheet.12">
                  <p:embed/>
                </p:oleObj>
              </mc:Choice>
              <mc:Fallback>
                <p:oleObj name="Worksheet" r:id="rId5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A5012D2-0E03-2ECF-60F1-7CC24081BF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1467" y="4681538"/>
                        <a:ext cx="10117666" cy="162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6E8D2F5-AE40-0BA0-75ED-CD80DD181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711122"/>
              </p:ext>
            </p:extLst>
          </p:nvPr>
        </p:nvGraphicFramePr>
        <p:xfrm>
          <a:off x="2421467" y="1225550"/>
          <a:ext cx="10117666" cy="1752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659542" progId="Excel.Sheet.12">
                  <p:embed/>
                </p:oleObj>
              </mc:Choice>
              <mc:Fallback>
                <p:oleObj name="Worksheet" r:id="rId7" imgW="15392440" imgH="2659542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6E8D2F5-AE40-0BA0-75ED-CD80DD181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1467" y="1225550"/>
                        <a:ext cx="10117666" cy="1752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ADF2E97-F19D-F0AF-A305-B20E886F8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630247"/>
              </p:ext>
            </p:extLst>
          </p:nvPr>
        </p:nvGraphicFramePr>
        <p:xfrm>
          <a:off x="2421467" y="2978356"/>
          <a:ext cx="10117666" cy="1622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5392440" imgH="2674620" progId="Excel.Sheet.12">
                  <p:embed/>
                </p:oleObj>
              </mc:Choice>
              <mc:Fallback>
                <p:oleObj name="Worksheet" r:id="rId9" imgW="15392440" imgH="2674620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ADF2E97-F19D-F0AF-A305-B20E886F8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1467" y="2978356"/>
                        <a:ext cx="10117666" cy="1622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A22ED2FB-C7B0-1313-C83C-F07438AF17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8D32485-81DD-5F9D-98A2-85905EC41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146539"/>
              </p:ext>
            </p:extLst>
          </p:nvPr>
        </p:nvGraphicFramePr>
        <p:xfrm>
          <a:off x="2455332" y="2886604"/>
          <a:ext cx="10066867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61098" progId="Excel.Sheet.12">
                  <p:embed/>
                </p:oleObj>
              </mc:Choice>
              <mc:Fallback>
                <p:oleObj name="Worksheet" r:id="rId5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8D32485-81DD-5F9D-98A2-85905EC41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5332" y="2886604"/>
                        <a:ext cx="10066867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A5AA20C-B700-7D38-6081-F4054E6F3A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92974"/>
              </p:ext>
            </p:extLst>
          </p:nvPr>
        </p:nvGraphicFramePr>
        <p:xfrm>
          <a:off x="2455331" y="4663016"/>
          <a:ext cx="10066867" cy="174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659542" progId="Excel.Sheet.12">
                  <p:embed/>
                </p:oleObj>
              </mc:Choice>
              <mc:Fallback>
                <p:oleObj name="Worksheet" r:id="rId7" imgW="15392440" imgH="2659542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9A5AA20C-B700-7D38-6081-F4054E6F3A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5331" y="4663016"/>
                        <a:ext cx="10066867" cy="174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45D6AFD-EEE9-781E-8DA9-D530CD17A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45705"/>
              </p:ext>
            </p:extLst>
          </p:nvPr>
        </p:nvGraphicFramePr>
        <p:xfrm>
          <a:off x="2455330" y="1200524"/>
          <a:ext cx="10066867" cy="162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5392440" imgH="2476662" progId="Excel.Sheet.12">
                  <p:embed/>
                </p:oleObj>
              </mc:Choice>
              <mc:Fallback>
                <p:oleObj name="Worksheet" r:id="rId9" imgW="15392440" imgH="2476662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45D6AFD-EEE9-781E-8DA9-D530CD17A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5330" y="1200524"/>
                        <a:ext cx="10066867" cy="162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78361F63-B7FD-C43D-4A3F-DF100CFD2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BE55093-466D-F4F8-173B-F85B39720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49622"/>
              </p:ext>
            </p:extLst>
          </p:nvPr>
        </p:nvGraphicFramePr>
        <p:xfrm>
          <a:off x="2429933" y="1227138"/>
          <a:ext cx="10134600" cy="162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61098" progId="Excel.Sheet.12">
                  <p:embed/>
                </p:oleObj>
              </mc:Choice>
              <mc:Fallback>
                <p:oleObj name="Worksheet" r:id="rId5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1BE55093-466D-F4F8-173B-F85B397208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9933" y="1227138"/>
                        <a:ext cx="10134600" cy="162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44148B8-CC41-020C-7CE6-895C6191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17241"/>
              </p:ext>
            </p:extLst>
          </p:nvPr>
        </p:nvGraphicFramePr>
        <p:xfrm>
          <a:off x="2429932" y="2920472"/>
          <a:ext cx="10219267" cy="1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461098" progId="Excel.Sheet.12">
                  <p:embed/>
                </p:oleObj>
              </mc:Choice>
              <mc:Fallback>
                <p:oleObj name="Worksheet" r:id="rId7" imgW="15392440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44148B8-CC41-020C-7CE6-895C6191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9932" y="2920472"/>
                        <a:ext cx="10219267" cy="1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3F2083F-6921-10A6-F4D4-003F5063C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35293"/>
              </p:ext>
            </p:extLst>
          </p:nvPr>
        </p:nvGraphicFramePr>
        <p:xfrm>
          <a:off x="2429932" y="4627383"/>
          <a:ext cx="10194426" cy="1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15392440" imgH="2468880" progId="Excel.Sheet.12">
                  <p:embed/>
                </p:oleObj>
              </mc:Choice>
              <mc:Fallback>
                <p:oleObj name="Worksheet" r:id="rId9" imgW="15392440" imgH="2468880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3F2083F-6921-10A6-F4D4-003F5063CF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29932" y="4627383"/>
                        <a:ext cx="10194426" cy="163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800737C6-CDD5-0A01-3D65-85178D781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E671960-8446-8957-9F01-03F293D4D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997110"/>
              </p:ext>
            </p:extLst>
          </p:nvPr>
        </p:nvGraphicFramePr>
        <p:xfrm>
          <a:off x="2429933" y="2065338"/>
          <a:ext cx="10134599" cy="162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61098" progId="Excel.Sheet.12">
                  <p:embed/>
                </p:oleObj>
              </mc:Choice>
              <mc:Fallback>
                <p:oleObj name="Worksheet" r:id="rId5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E671960-8446-8957-9F01-03F293D4D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9933" y="2065338"/>
                        <a:ext cx="10134599" cy="162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BE53066-D0C3-6B53-7F42-29768EA83B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587098"/>
              </p:ext>
            </p:extLst>
          </p:nvPr>
        </p:nvGraphicFramePr>
        <p:xfrm>
          <a:off x="2429933" y="3774017"/>
          <a:ext cx="10134598" cy="170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468880" progId="Excel.Sheet.12">
                  <p:embed/>
                </p:oleObj>
              </mc:Choice>
              <mc:Fallback>
                <p:oleObj name="Worksheet" r:id="rId7" imgW="15392440" imgH="2468880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BE53066-D0C3-6B53-7F42-29768EA83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9933" y="3774017"/>
                        <a:ext cx="10134598" cy="170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FCF811C-87F2-2DC9-78F9-6FCFA1A34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471"/>
          <a:stretch/>
        </p:blipFill>
        <p:spPr>
          <a:xfrm>
            <a:off x="0" y="6615952"/>
            <a:ext cx="12192000" cy="242047"/>
          </a:xfrm>
          <a:prstGeom prst="rect">
            <a:avLst/>
          </a:prstGeom>
        </p:spPr>
      </p:pic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532F489-3E33-03DD-9DA1-EF2DD3551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90709"/>
              </p:ext>
            </p:extLst>
          </p:nvPr>
        </p:nvGraphicFramePr>
        <p:xfrm>
          <a:off x="2455333" y="3733270"/>
          <a:ext cx="10134600" cy="171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5392440" imgH="2461098" progId="Excel.Sheet.12">
                  <p:embed/>
                </p:oleObj>
              </mc:Choice>
              <mc:Fallback>
                <p:oleObj name="Worksheet" r:id="rId5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532F489-3E33-03DD-9DA1-EF2DD3551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55333" y="3733270"/>
                        <a:ext cx="10134600" cy="171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BA3FFEF-7C20-1568-3A71-FD46FC599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92954"/>
              </p:ext>
            </p:extLst>
          </p:nvPr>
        </p:nvGraphicFramePr>
        <p:xfrm>
          <a:off x="2455332" y="2048405"/>
          <a:ext cx="10134599" cy="1625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5392440" imgH="2461098" progId="Excel.Sheet.12">
                  <p:embed/>
                </p:oleObj>
              </mc:Choice>
              <mc:Fallback>
                <p:oleObj name="Worksheet" r:id="rId7" imgW="15392440" imgH="2461098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BA3FFEF-7C20-1568-3A71-FD46FC599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55332" y="2048405"/>
                        <a:ext cx="10134599" cy="1625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</Words>
  <Application>Microsoft Office PowerPoint</Application>
  <PresentationFormat>Panorámica</PresentationFormat>
  <Paragraphs>6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11</cp:revision>
  <dcterms:created xsi:type="dcterms:W3CDTF">2024-04-25T13:01:34Z</dcterms:created>
  <dcterms:modified xsi:type="dcterms:W3CDTF">2026-04-29T05:44:48Z</dcterms:modified>
</cp:coreProperties>
</file>