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EC22-D8B6-420A-B9F3-ADDF04E77E79}" v="1445" dt="2025-12-10T06:03:17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4"/>
    <p:restoredTop sz="94698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F1BBEC22-D8B6-420A-B9F3-ADDF04E77E79}"/>
    <pc:docChg chg="undo custSel addSld delSld modSld">
      <pc:chgData name="Argandona, Tomas" userId="50db70e4-59fc-4f0c-a115-02822a9dffb8" providerId="ADAL" clId="{F1BBEC22-D8B6-420A-B9F3-ADDF04E77E79}" dt="2025-10-29T05:00:42.518" v="2218" actId="14100"/>
      <pc:docMkLst>
        <pc:docMk/>
      </pc:docMkLst>
      <pc:sldChg chg="addSp delSp modSp mod">
        <pc:chgData name="Argandona, Tomas" userId="50db70e4-59fc-4f0c-a115-02822a9dffb8" providerId="ADAL" clId="{F1BBEC22-D8B6-420A-B9F3-ADDF04E77E79}" dt="2025-10-29T04:45:16.680" v="2202" actId="14100"/>
        <pc:sldMkLst>
          <pc:docMk/>
          <pc:sldMk cId="2457759149" sldId="256"/>
        </pc:sldMkLst>
      </pc:sldChg>
      <pc:sldChg chg="addSp delSp modSp mod">
        <pc:chgData name="Argandona, Tomas" userId="50db70e4-59fc-4f0c-a115-02822a9dffb8" providerId="ADAL" clId="{F1BBEC22-D8B6-420A-B9F3-ADDF04E77E79}" dt="2025-10-29T04:29:11.563" v="2189" actId="14100"/>
        <pc:sldMkLst>
          <pc:docMk/>
          <pc:sldMk cId="3445561366" sldId="257"/>
        </pc:sldMkLst>
      </pc:sldChg>
      <pc:sldChg chg="addSp delSp modSp mod">
        <pc:chgData name="Argandona, Tomas" userId="50db70e4-59fc-4f0c-a115-02822a9dffb8" providerId="ADAL" clId="{F1BBEC22-D8B6-420A-B9F3-ADDF04E77E79}" dt="2025-10-29T04:39:13.504" v="2196" actId="1076"/>
        <pc:sldMkLst>
          <pc:docMk/>
          <pc:sldMk cId="370415179" sldId="258"/>
        </pc:sldMkLst>
      </pc:sldChg>
      <pc:sldChg chg="addSp delSp modSp mod">
        <pc:chgData name="Argandona, Tomas" userId="50db70e4-59fc-4f0c-a115-02822a9dffb8" providerId="ADAL" clId="{F1BBEC22-D8B6-420A-B9F3-ADDF04E77E79}" dt="2025-10-29T05:00:42.518" v="2218" actId="14100"/>
        <pc:sldMkLst>
          <pc:docMk/>
          <pc:sldMk cId="480772640" sldId="259"/>
        </pc:sldMkLst>
      </pc:sldChg>
      <pc:sldChg chg="addSp delSp modSp add del mod">
        <pc:chgData name="Argandona, Tomas" userId="50db70e4-59fc-4f0c-a115-02822a9dffb8" providerId="ADAL" clId="{F1BBEC22-D8B6-420A-B9F3-ADDF04E77E79}" dt="2025-10-29T04:59:39.740" v="2212" actId="14100"/>
        <pc:sldMkLst>
          <pc:docMk/>
          <pc:sldMk cId="2565805697" sldId="260"/>
        </pc:sldMkLst>
      </pc:sldChg>
      <pc:sldChg chg="addSp delSp modSp mod">
        <pc:chgData name="Argandona, Tomas" userId="50db70e4-59fc-4f0c-a115-02822a9dffb8" providerId="ADAL" clId="{F1BBEC22-D8B6-420A-B9F3-ADDF04E77E79}" dt="2025-10-29T04:57:05.975" v="2209" actId="14100"/>
        <pc:sldMkLst>
          <pc:docMk/>
          <pc:sldMk cId="2153125119" sldId="261"/>
        </pc:sldMkLst>
      </pc:sldChg>
    </pc:docChg>
  </pc:docChgLst>
  <pc:docChgLst>
    <pc:chgData name="Argandona, Tomas" userId="50db70e4-59fc-4f0c-a115-02822a9dffb8" providerId="ADAL" clId="{076A5335-00C5-4934-8647-9FEE9297F5B0}"/>
    <pc:docChg chg="undo custSel modSld">
      <pc:chgData name="Argandona, Tomas" userId="50db70e4-59fc-4f0c-a115-02822a9dffb8" providerId="ADAL" clId="{076A5335-00C5-4934-8647-9FEE9297F5B0}" dt="2025-12-10T06:03:17.340" v="406" actId="14100"/>
      <pc:docMkLst>
        <pc:docMk/>
      </pc:docMkLst>
      <pc:sldChg chg="addSp delSp modSp mod">
        <pc:chgData name="Argandona, Tomas" userId="50db70e4-59fc-4f0c-a115-02822a9dffb8" providerId="ADAL" clId="{076A5335-00C5-4934-8647-9FEE9297F5B0}" dt="2025-12-10T05:49:12.059" v="383" actId="14100"/>
        <pc:sldMkLst>
          <pc:docMk/>
          <pc:sldMk cId="2457759149" sldId="256"/>
        </pc:sldMkLst>
        <pc:graphicFrameChg chg="add del mod">
          <ac:chgData name="Argandona, Tomas" userId="50db70e4-59fc-4f0c-a115-02822a9dffb8" providerId="ADAL" clId="{076A5335-00C5-4934-8647-9FEE9297F5B0}" dt="2025-12-10T05:14:42.344" v="330" actId="478"/>
          <ac:graphicFrameMkLst>
            <pc:docMk/>
            <pc:sldMk cId="2457759149" sldId="256"/>
            <ac:graphicFrameMk id="2" creationId="{5FD07BC9-C0F9-891B-C82B-4FD16E662B7C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43.711" v="332" actId="478"/>
          <ac:graphicFrameMkLst>
            <pc:docMk/>
            <pc:sldMk cId="2457759149" sldId="256"/>
            <ac:graphicFrameMk id="3" creationId="{F405FB98-0C3D-91AE-4F91-8C101A9F3631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43.116" v="331" actId="478"/>
          <ac:graphicFrameMkLst>
            <pc:docMk/>
            <pc:sldMk cId="2457759149" sldId="256"/>
            <ac:graphicFrameMk id="4" creationId="{6DBF17EE-3E35-801C-7147-03083B815A0F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25:44.747" v="353" actId="14100"/>
          <ac:graphicFrameMkLst>
            <pc:docMk/>
            <pc:sldMk cId="2457759149" sldId="256"/>
            <ac:graphicFrameMk id="5" creationId="{D1995FBA-8CEB-A967-ABB5-A09319CAF1F8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43:05.673" v="376" actId="1076"/>
          <ac:graphicFrameMkLst>
            <pc:docMk/>
            <pc:sldMk cId="2457759149" sldId="256"/>
            <ac:graphicFrameMk id="6" creationId="{332AE193-AFA5-852B-76D2-43C075A5D874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49:12.059" v="383" actId="14100"/>
          <ac:graphicFrameMkLst>
            <pc:docMk/>
            <pc:sldMk cId="2457759149" sldId="256"/>
            <ac:graphicFrameMk id="7" creationId="{791B9B50-280A-F47E-CD1E-E1DAB613AA77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5-12-10T05:41:08.799" v="370" actId="14100"/>
        <pc:sldMkLst>
          <pc:docMk/>
          <pc:sldMk cId="3445561366" sldId="257"/>
        </pc:sldMkLst>
        <pc:graphicFrameChg chg="add del mod">
          <ac:chgData name="Argandona, Tomas" userId="50db70e4-59fc-4f0c-a115-02822a9dffb8" providerId="ADAL" clId="{076A5335-00C5-4934-8647-9FEE9297F5B0}" dt="2025-12-10T05:14:46.490" v="334" actId="478"/>
          <ac:graphicFrameMkLst>
            <pc:docMk/>
            <pc:sldMk cId="3445561366" sldId="257"/>
            <ac:graphicFrameMk id="2" creationId="{1AFC168B-3692-7317-8909-C30178FC4111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45.889" v="333" actId="478"/>
          <ac:graphicFrameMkLst>
            <pc:docMk/>
            <pc:sldMk cId="3445561366" sldId="257"/>
            <ac:graphicFrameMk id="3" creationId="{4C7244BE-DDBF-3C0D-BF53-559654DAA3F0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47.107" v="335" actId="478"/>
          <ac:graphicFrameMkLst>
            <pc:docMk/>
            <pc:sldMk cId="3445561366" sldId="257"/>
            <ac:graphicFrameMk id="4" creationId="{56901EC3-CB43-A12E-93BA-4B1983136366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20:48.749" v="349" actId="14100"/>
          <ac:graphicFrameMkLst>
            <pc:docMk/>
            <pc:sldMk cId="3445561366" sldId="257"/>
            <ac:graphicFrameMk id="5" creationId="{799AD8D5-C4F8-4147-068B-465E1F11FBC4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29:05.107" v="356" actId="14100"/>
          <ac:graphicFrameMkLst>
            <pc:docMk/>
            <pc:sldMk cId="3445561366" sldId="257"/>
            <ac:graphicFrameMk id="6" creationId="{D6193533-0736-D7AC-1BED-13814519BB16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41:08.799" v="370" actId="14100"/>
          <ac:graphicFrameMkLst>
            <pc:docMk/>
            <pc:sldMk cId="3445561366" sldId="257"/>
            <ac:graphicFrameMk id="7" creationId="{1B2AF8A8-59CF-56F5-1E3B-E0519A1B2033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5-12-10T05:58:55.889" v="399" actId="1076"/>
        <pc:sldMkLst>
          <pc:docMk/>
          <pc:sldMk cId="370415179" sldId="258"/>
        </pc:sldMkLst>
        <pc:graphicFrameChg chg="add del mod">
          <ac:chgData name="Argandona, Tomas" userId="50db70e4-59fc-4f0c-a115-02822a9dffb8" providerId="ADAL" clId="{076A5335-00C5-4934-8647-9FEE9297F5B0}" dt="2025-12-10T05:14:49.649" v="337" actId="478"/>
          <ac:graphicFrameMkLst>
            <pc:docMk/>
            <pc:sldMk cId="370415179" sldId="258"/>
            <ac:graphicFrameMk id="2" creationId="{D307506C-3A38-51A5-5532-C2C000415BFD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33:06.502" v="364" actId="14100"/>
          <ac:graphicFrameMkLst>
            <pc:docMk/>
            <pc:sldMk cId="370415179" sldId="258"/>
            <ac:graphicFrameMk id="3" creationId="{93C51F7A-ACB9-02D6-D6CC-F81A70C085E3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54:18.449" v="390" actId="1076"/>
          <ac:graphicFrameMkLst>
            <pc:docMk/>
            <pc:sldMk cId="370415179" sldId="258"/>
            <ac:graphicFrameMk id="4" creationId="{52411893-E192-36DF-470E-3549E19FFFA9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58:55.889" v="399" actId="1076"/>
          <ac:graphicFrameMkLst>
            <pc:docMk/>
            <pc:sldMk cId="370415179" sldId="258"/>
            <ac:graphicFrameMk id="5" creationId="{C1E52937-2C29-2729-8421-7FCB5B8DC507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49.092" v="336" actId="478"/>
          <ac:graphicFrameMkLst>
            <pc:docMk/>
            <pc:sldMk cId="370415179" sldId="258"/>
            <ac:graphicFrameMk id="6" creationId="{AC583B3C-E2C9-23BD-B4E3-3CB12298827C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50.232" v="338" actId="478"/>
          <ac:graphicFrameMkLst>
            <pc:docMk/>
            <pc:sldMk cId="370415179" sldId="258"/>
            <ac:graphicFrameMk id="7" creationId="{7499822A-9F13-5C5B-BED7-FC82DE243D93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5-12-10T05:55:48.561" v="395" actId="14100"/>
        <pc:sldMkLst>
          <pc:docMk/>
          <pc:sldMk cId="480772640" sldId="259"/>
        </pc:sldMkLst>
        <pc:graphicFrameChg chg="add del mod">
          <ac:chgData name="Argandona, Tomas" userId="50db70e4-59fc-4f0c-a115-02822a9dffb8" providerId="ADAL" clId="{076A5335-00C5-4934-8647-9FEE9297F5B0}" dt="2025-12-10T05:14:52.133" v="339" actId="478"/>
          <ac:graphicFrameMkLst>
            <pc:docMk/>
            <pc:sldMk cId="480772640" sldId="259"/>
            <ac:graphicFrameMk id="2" creationId="{3291F35F-4282-E23B-96F5-47AABB7987F6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46:58.988" v="380" actId="1076"/>
          <ac:graphicFrameMkLst>
            <pc:docMk/>
            <pc:sldMk cId="480772640" sldId="259"/>
            <ac:graphicFrameMk id="3" creationId="{F59A0630-8FD6-4E17-0ECF-91024A1A6E17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52:32.750" v="386" actId="14100"/>
          <ac:graphicFrameMkLst>
            <pc:docMk/>
            <pc:sldMk cId="480772640" sldId="259"/>
            <ac:graphicFrameMk id="4" creationId="{13122629-5471-866B-1253-A6A897A99EED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53.225" v="341" actId="478"/>
          <ac:graphicFrameMkLst>
            <pc:docMk/>
            <pc:sldMk cId="480772640" sldId="259"/>
            <ac:graphicFrameMk id="5" creationId="{A7230FF7-EDFA-A4F6-9EA4-71AE7177E14A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52.670" v="340" actId="478"/>
          <ac:graphicFrameMkLst>
            <pc:docMk/>
            <pc:sldMk cId="480772640" sldId="259"/>
            <ac:graphicFrameMk id="6" creationId="{38A0655D-7DD7-48BA-45BE-F1AF82A7C9A2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55:48.561" v="395" actId="14100"/>
          <ac:graphicFrameMkLst>
            <pc:docMk/>
            <pc:sldMk cId="480772640" sldId="259"/>
            <ac:graphicFrameMk id="7" creationId="{AF08D20F-FF0B-D542-4746-21C05E43A36A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5-12-10T06:03:17.340" v="406" actId="14100"/>
        <pc:sldMkLst>
          <pc:docMk/>
          <pc:sldMk cId="2565805697" sldId="260"/>
        </pc:sldMkLst>
        <pc:graphicFrameChg chg="add mod">
          <ac:chgData name="Argandona, Tomas" userId="50db70e4-59fc-4f0c-a115-02822a9dffb8" providerId="ADAL" clId="{076A5335-00C5-4934-8647-9FEE9297F5B0}" dt="2025-12-10T05:31:02.252" v="361" actId="14100"/>
          <ac:graphicFrameMkLst>
            <pc:docMk/>
            <pc:sldMk cId="2565805697" sldId="260"/>
            <ac:graphicFrameMk id="2" creationId="{7AB72EA8-962B-6D6F-A17D-42AD622D27AD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55.650" v="342" actId="478"/>
          <ac:graphicFrameMkLst>
            <pc:docMk/>
            <pc:sldMk cId="2565805697" sldId="260"/>
            <ac:graphicFrameMk id="3" creationId="{04BB9F0B-97A9-2D5D-554F-90A22C05A8D7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56.224" v="343" actId="478"/>
          <ac:graphicFrameMkLst>
            <pc:docMk/>
            <pc:sldMk cId="2565805697" sldId="260"/>
            <ac:graphicFrameMk id="4" creationId="{1E2A43C7-B4F8-7F72-8795-CF4EF55C9C20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6:03:17.340" v="406" actId="14100"/>
          <ac:graphicFrameMkLst>
            <pc:docMk/>
            <pc:sldMk cId="2565805697" sldId="260"/>
            <ac:graphicFrameMk id="5" creationId="{5C862DFB-586C-CE48-CE0B-1C1373E26B68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5-12-10T06:00:57.801" v="402" actId="14100"/>
        <pc:sldMkLst>
          <pc:docMk/>
          <pc:sldMk cId="2153125119" sldId="261"/>
        </pc:sldMkLst>
        <pc:graphicFrameChg chg="add del mod">
          <ac:chgData name="Argandona, Tomas" userId="50db70e4-59fc-4f0c-a115-02822a9dffb8" providerId="ADAL" clId="{076A5335-00C5-4934-8647-9FEE9297F5B0}" dt="2025-12-10T05:14:58.284" v="344" actId="478"/>
          <ac:graphicFrameMkLst>
            <pc:docMk/>
            <pc:sldMk cId="2153125119" sldId="261"/>
            <ac:graphicFrameMk id="2" creationId="{8AEE2784-3F37-7A0C-5749-76F25892EE5C}"/>
          </ac:graphicFrameMkLst>
        </pc:graphicFrameChg>
        <pc:graphicFrameChg chg="add del mod">
          <ac:chgData name="Argandona, Tomas" userId="50db70e4-59fc-4f0c-a115-02822a9dffb8" providerId="ADAL" clId="{076A5335-00C5-4934-8647-9FEE9297F5B0}" dt="2025-12-10T05:14:58.868" v="345" actId="478"/>
          <ac:graphicFrameMkLst>
            <pc:docMk/>
            <pc:sldMk cId="2153125119" sldId="261"/>
            <ac:graphicFrameMk id="3" creationId="{2F1B49AB-27A3-E915-B182-3A9AAFBDA7DB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5:35:09.451" v="367" actId="14100"/>
          <ac:graphicFrameMkLst>
            <pc:docMk/>
            <pc:sldMk cId="2153125119" sldId="261"/>
            <ac:graphicFrameMk id="4" creationId="{FF87EF3D-1404-DFE1-68C7-B6863E5C911E}"/>
          </ac:graphicFrameMkLst>
        </pc:graphicFrameChg>
        <pc:graphicFrameChg chg="add mod">
          <ac:chgData name="Argandona, Tomas" userId="50db70e4-59fc-4f0c-a115-02822a9dffb8" providerId="ADAL" clId="{076A5335-00C5-4934-8647-9FEE9297F5B0}" dt="2025-12-10T06:00:57.801" v="402" actId="14100"/>
          <ac:graphicFrameMkLst>
            <pc:docMk/>
            <pc:sldMk cId="2153125119" sldId="261"/>
            <ac:graphicFrameMk id="5" creationId="{0B0F72A0-B64A-BE5C-35E0-70BB634277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10-12-2025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1995FBA-8CEB-A967-ABB5-A09319CAF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41201"/>
              </p:ext>
            </p:extLst>
          </p:nvPr>
        </p:nvGraphicFramePr>
        <p:xfrm>
          <a:off x="2446867" y="1256242"/>
          <a:ext cx="10041466" cy="149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76662" progId="Excel.Sheet.12">
                  <p:embed/>
                </p:oleObj>
              </mc:Choice>
              <mc:Fallback>
                <p:oleObj name="Worksheet" r:id="rId4" imgW="15392440" imgH="247666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D1995FBA-8CEB-A967-ABB5-A09319CAF1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7" y="1256242"/>
                        <a:ext cx="10041466" cy="1495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32AE193-AFA5-852B-76D2-43C075A5D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71350"/>
              </p:ext>
            </p:extLst>
          </p:nvPr>
        </p:nvGraphicFramePr>
        <p:xfrm>
          <a:off x="2446867" y="2906001"/>
          <a:ext cx="10117666" cy="1699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32AE193-AFA5-852B-76D2-43C075A5D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7" y="2906001"/>
                        <a:ext cx="10117666" cy="1699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91B9B50-280A-F47E-CD1E-E1DAB613A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305614"/>
              </p:ext>
            </p:extLst>
          </p:nvPr>
        </p:nvGraphicFramePr>
        <p:xfrm>
          <a:off x="2446867" y="4605866"/>
          <a:ext cx="10117666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3268980" progId="Excel.Sheet.12">
                  <p:embed/>
                </p:oleObj>
              </mc:Choice>
              <mc:Fallback>
                <p:oleObj name="Worksheet" r:id="rId8" imgW="15392440" imgH="3268980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791B9B50-280A-F47E-CD1E-E1DAB613A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6867" y="4605866"/>
                        <a:ext cx="10117666" cy="172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99AD8D5-C4F8-4147-068B-465E1F11F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46305"/>
              </p:ext>
            </p:extLst>
          </p:nvPr>
        </p:nvGraphicFramePr>
        <p:xfrm>
          <a:off x="2438399" y="1087438"/>
          <a:ext cx="10151533" cy="1772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4046220" progId="Excel.Sheet.12">
                  <p:embed/>
                </p:oleObj>
              </mc:Choice>
              <mc:Fallback>
                <p:oleObj name="Worksheet" r:id="rId4" imgW="15392440" imgH="404622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99AD8D5-C4F8-4147-068B-465E1F11F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1087438"/>
                        <a:ext cx="10151533" cy="1772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6193533-0736-D7AC-1BED-13814519B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02694"/>
              </p:ext>
            </p:extLst>
          </p:nvPr>
        </p:nvGraphicFramePr>
        <p:xfrm>
          <a:off x="2438399" y="2859583"/>
          <a:ext cx="10151532" cy="17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674620" progId="Excel.Sheet.12">
                  <p:embed/>
                </p:oleObj>
              </mc:Choice>
              <mc:Fallback>
                <p:oleObj name="Worksheet" r:id="rId6" imgW="15392440" imgH="267462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6193533-0736-D7AC-1BED-13814519B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8399" y="2859583"/>
                        <a:ext cx="10151532" cy="176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B2AF8A8-59CF-56F5-1E3B-E0519A1B20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578803"/>
              </p:ext>
            </p:extLst>
          </p:nvPr>
        </p:nvGraphicFramePr>
        <p:xfrm>
          <a:off x="2438397" y="4628170"/>
          <a:ext cx="10151531" cy="16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1B2AF8A8-59CF-56F5-1E3B-E0519A1B20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397" y="4628170"/>
                        <a:ext cx="10151531" cy="162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3C51F7A-ACB9-02D6-D6CC-F81A70C08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84198"/>
              </p:ext>
            </p:extLst>
          </p:nvPr>
        </p:nvGraphicFramePr>
        <p:xfrm>
          <a:off x="2446865" y="1227138"/>
          <a:ext cx="10117667" cy="162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1098" progId="Excel.Sheet.12">
                  <p:embed/>
                </p:oleObj>
              </mc:Choice>
              <mc:Fallback>
                <p:oleObj name="Worksheet" r:id="rId4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3C51F7A-ACB9-02D6-D6CC-F81A70C08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5" y="1227138"/>
                        <a:ext cx="10117667" cy="1622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2411893-E192-36DF-470E-3549E19FF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71680"/>
              </p:ext>
            </p:extLst>
          </p:nvPr>
        </p:nvGraphicFramePr>
        <p:xfrm>
          <a:off x="2446865" y="2917255"/>
          <a:ext cx="10117666" cy="162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2411893-E192-36DF-470E-3549E19FF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5" y="2917255"/>
                        <a:ext cx="10117666" cy="1622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1E52937-2C29-2729-8421-7FCB5B8DC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21679"/>
              </p:ext>
            </p:extLst>
          </p:nvPr>
        </p:nvGraphicFramePr>
        <p:xfrm>
          <a:off x="2446865" y="4607372"/>
          <a:ext cx="10117666" cy="175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659542" progId="Excel.Sheet.12">
                  <p:embed/>
                </p:oleObj>
              </mc:Choice>
              <mc:Fallback>
                <p:oleObj name="Worksheet" r:id="rId8" imgW="15392440" imgH="265954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1E52937-2C29-2729-8421-7FCB5B8DC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6865" y="4607372"/>
                        <a:ext cx="10117666" cy="1752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59A0630-8FD6-4E17-0ECF-91024A1A6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17665"/>
              </p:ext>
            </p:extLst>
          </p:nvPr>
        </p:nvGraphicFramePr>
        <p:xfrm>
          <a:off x="2421465" y="1157816"/>
          <a:ext cx="10092267" cy="174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659542" progId="Excel.Sheet.12">
                  <p:embed/>
                </p:oleObj>
              </mc:Choice>
              <mc:Fallback>
                <p:oleObj name="Worksheet" r:id="rId4" imgW="15392440" imgH="265954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59A0630-8FD6-4E17-0ECF-91024A1A6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1465" y="1157816"/>
                        <a:ext cx="10092267" cy="1748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3122629-5471-866B-1253-A6A897A99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56681"/>
              </p:ext>
            </p:extLst>
          </p:nvPr>
        </p:nvGraphicFramePr>
        <p:xfrm>
          <a:off x="2421465" y="2906223"/>
          <a:ext cx="10092266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649818" progId="Excel.Sheet.12">
                  <p:embed/>
                </p:oleObj>
              </mc:Choice>
              <mc:Fallback>
                <p:oleObj name="Worksheet" r:id="rId6" imgW="15392440" imgH="364981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3122629-5471-866B-1253-A6A897A99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1465" y="2906223"/>
                        <a:ext cx="10092266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AF08D20F-FF0B-D542-4746-21C05E43A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20665"/>
              </p:ext>
            </p:extLst>
          </p:nvPr>
        </p:nvGraphicFramePr>
        <p:xfrm>
          <a:off x="2421463" y="4836623"/>
          <a:ext cx="10092265" cy="161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8880" progId="Excel.Sheet.12">
                  <p:embed/>
                </p:oleObj>
              </mc:Choice>
              <mc:Fallback>
                <p:oleObj name="Worksheet" r:id="rId8" imgW="15392440" imgH="2468880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AF08D20F-FF0B-D542-4746-21C05E43A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1463" y="4836623"/>
                        <a:ext cx="10092265" cy="1614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AB72EA8-962B-6D6F-A17D-42AD622D2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12235"/>
              </p:ext>
            </p:extLst>
          </p:nvPr>
        </p:nvGraphicFramePr>
        <p:xfrm>
          <a:off x="2455333" y="2069041"/>
          <a:ext cx="10058400" cy="161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865282" progId="Excel.Sheet.12">
                  <p:embed/>
                </p:oleObj>
              </mc:Choice>
              <mc:Fallback>
                <p:oleObj name="Worksheet" r:id="rId4" imgW="15392440" imgH="286528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AB72EA8-962B-6D6F-A17D-42AD622D2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3" y="2069041"/>
                        <a:ext cx="10058400" cy="1615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C862DFB-586C-CE48-CE0B-1C1373E26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87427"/>
              </p:ext>
            </p:extLst>
          </p:nvPr>
        </p:nvGraphicFramePr>
        <p:xfrm>
          <a:off x="2455333" y="3770841"/>
          <a:ext cx="10134600" cy="169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C862DFB-586C-CE48-CE0B-1C1373E26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3" y="3770841"/>
                        <a:ext cx="10134600" cy="1698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F87EF3D-1404-DFE1-68C7-B6863E5C9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72951"/>
              </p:ext>
            </p:extLst>
          </p:nvPr>
        </p:nvGraphicFramePr>
        <p:xfrm>
          <a:off x="2446867" y="3743855"/>
          <a:ext cx="1010920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3253902" progId="Excel.Sheet.12">
                  <p:embed/>
                </p:oleObj>
              </mc:Choice>
              <mc:Fallback>
                <p:oleObj name="Worksheet" r:id="rId4" imgW="15392440" imgH="325390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FF87EF3D-1404-DFE1-68C7-B6863E5C9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7" y="3743855"/>
                        <a:ext cx="10109200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B0F72A0-B64A-BE5C-35E0-70BB63427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920731"/>
              </p:ext>
            </p:extLst>
          </p:nvPr>
        </p:nvGraphicFramePr>
        <p:xfrm>
          <a:off x="2446867" y="2060575"/>
          <a:ext cx="101092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3055458" progId="Excel.Sheet.12">
                  <p:embed/>
                </p:oleObj>
              </mc:Choice>
              <mc:Fallback>
                <p:oleObj name="Worksheet" r:id="rId6" imgW="15392440" imgH="305545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B0F72A0-B64A-BE5C-35E0-70BB63427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7" y="2060575"/>
                        <a:ext cx="10109200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6</Words>
  <Application>Microsoft Office PowerPoint</Application>
  <PresentationFormat>Panorámica</PresentationFormat>
  <Paragraphs>6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9</cp:revision>
  <dcterms:created xsi:type="dcterms:W3CDTF">2024-04-25T13:01:34Z</dcterms:created>
  <dcterms:modified xsi:type="dcterms:W3CDTF">2025-12-10T06:03:19Z</dcterms:modified>
</cp:coreProperties>
</file>