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BEC22-D8B6-420A-B9F3-ADDF04E77E79}" v="1034" dt="2025-09-02T06:23:21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4"/>
    <p:restoredTop sz="94698"/>
  </p:normalViewPr>
  <p:slideViewPr>
    <p:cSldViewPr snapToGrid="0">
      <p:cViewPr varScale="1">
        <p:scale>
          <a:sx n="90" d="100"/>
          <a:sy n="90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gandona, Tomas" userId="50db70e4-59fc-4f0c-a115-02822a9dffb8" providerId="ADAL" clId="{F1BBEC22-D8B6-420A-B9F3-ADDF04E77E79}"/>
    <pc:docChg chg="undo custSel addSld delSld modSld">
      <pc:chgData name="Argandona, Tomas" userId="50db70e4-59fc-4f0c-a115-02822a9dffb8" providerId="ADAL" clId="{F1BBEC22-D8B6-420A-B9F3-ADDF04E77E79}" dt="2025-09-02T06:23:21.590" v="1892" actId="14100"/>
      <pc:docMkLst>
        <pc:docMk/>
      </pc:docMkLst>
      <pc:sldChg chg="addSp delSp modSp mod">
        <pc:chgData name="Argandona, Tomas" userId="50db70e4-59fc-4f0c-a115-02822a9dffb8" providerId="ADAL" clId="{F1BBEC22-D8B6-420A-B9F3-ADDF04E77E79}" dt="2025-09-02T06:19:56.779" v="1883" actId="14100"/>
        <pc:sldMkLst>
          <pc:docMk/>
          <pc:sldMk cId="2457759149" sldId="256"/>
        </pc:sldMkLst>
        <pc:graphicFrameChg chg="add mod">
          <ac:chgData name="Argandona, Tomas" userId="50db70e4-59fc-4f0c-a115-02822a9dffb8" providerId="ADAL" clId="{F1BBEC22-D8B6-420A-B9F3-ADDF04E77E79}" dt="2025-09-02T05:56:53.964" v="1843" actId="14100"/>
          <ac:graphicFrameMkLst>
            <pc:docMk/>
            <pc:sldMk cId="2457759149" sldId="256"/>
            <ac:graphicFrameMk id="2" creationId="{748E39DB-D0A5-BB27-EE23-01A73D9BD790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35.388" v="1812" actId="478"/>
          <ac:graphicFrameMkLst>
            <pc:docMk/>
            <pc:sldMk cId="2457759149" sldId="256"/>
            <ac:graphicFrameMk id="3" creationId="{C5164531-C0B1-7465-0F65-CFB96BD3C3B8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6:15:10.720" v="1876" actId="14100"/>
          <ac:graphicFrameMkLst>
            <pc:docMk/>
            <pc:sldMk cId="2457759149" sldId="256"/>
            <ac:graphicFrameMk id="4" creationId="{16D26399-FE41-D97E-4109-42D31ADFDBBB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6:19:56.779" v="1883" actId="14100"/>
          <ac:graphicFrameMkLst>
            <pc:docMk/>
            <pc:sldMk cId="2457759149" sldId="256"/>
            <ac:graphicFrameMk id="5" creationId="{15E08DF9-F3D0-BB4E-0CDF-B24E3ACCFBA1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36.189" v="1813" actId="478"/>
          <ac:graphicFrameMkLst>
            <pc:docMk/>
            <pc:sldMk cId="2457759149" sldId="256"/>
            <ac:graphicFrameMk id="6" creationId="{B5B466AF-9C3D-ECA2-58DF-87396C338D94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34.486" v="1811" actId="478"/>
          <ac:graphicFrameMkLst>
            <pc:docMk/>
            <pc:sldMk cId="2457759149" sldId="256"/>
            <ac:graphicFrameMk id="7" creationId="{ED97D576-075E-C3DE-CDB0-D58CD018CF15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9-02T06:07:29.192" v="1861" actId="14100"/>
        <pc:sldMkLst>
          <pc:docMk/>
          <pc:sldMk cId="3445561366" sldId="257"/>
        </pc:sldMkLst>
        <pc:graphicFrameChg chg="add mod">
          <ac:chgData name="Argandona, Tomas" userId="50db70e4-59fc-4f0c-a115-02822a9dffb8" providerId="ADAL" clId="{F1BBEC22-D8B6-420A-B9F3-ADDF04E77E79}" dt="2025-09-02T05:49:41.841" v="1829" actId="14100"/>
          <ac:graphicFrameMkLst>
            <pc:docMk/>
            <pc:sldMk cId="3445561366" sldId="257"/>
            <ac:graphicFrameMk id="2" creationId="{83A26B2D-D270-E3A5-DB60-0071E4FF673A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38.623" v="1814" actId="478"/>
          <ac:graphicFrameMkLst>
            <pc:docMk/>
            <pc:sldMk cId="3445561366" sldId="257"/>
            <ac:graphicFrameMk id="3" creationId="{928B5D5D-FB24-88A8-3D53-2136C6F4B839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5:59:37.269" v="1851" actId="14100"/>
          <ac:graphicFrameMkLst>
            <pc:docMk/>
            <pc:sldMk cId="3445561366" sldId="257"/>
            <ac:graphicFrameMk id="4" creationId="{B71D5E25-A05B-A7A7-5E0D-3F0FDACA8CB7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6:07:29.192" v="1861" actId="14100"/>
          <ac:graphicFrameMkLst>
            <pc:docMk/>
            <pc:sldMk cId="3445561366" sldId="257"/>
            <ac:graphicFrameMk id="5" creationId="{C3D838E2-DFC3-3174-E6C3-4D3F2FF51A23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39.868" v="1816" actId="478"/>
          <ac:graphicFrameMkLst>
            <pc:docMk/>
            <pc:sldMk cId="3445561366" sldId="257"/>
            <ac:graphicFrameMk id="6" creationId="{AF7F459F-FAAF-3F48-99C0-507B59DD867E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39.284" v="1815" actId="478"/>
          <ac:graphicFrameMkLst>
            <pc:docMk/>
            <pc:sldMk cId="3445561366" sldId="257"/>
            <ac:graphicFrameMk id="7" creationId="{6C258C1B-459D-5644-32AD-C5DBD9519849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9-02T06:06:11.242" v="1855" actId="14100"/>
        <pc:sldMkLst>
          <pc:docMk/>
          <pc:sldMk cId="370415179" sldId="258"/>
        </pc:sldMkLst>
        <pc:graphicFrameChg chg="add del mod">
          <ac:chgData name="Argandona, Tomas" userId="50db70e4-59fc-4f0c-a115-02822a9dffb8" providerId="ADAL" clId="{F1BBEC22-D8B6-420A-B9F3-ADDF04E77E79}" dt="2025-09-02T05:48:42.497" v="1818" actId="478"/>
          <ac:graphicFrameMkLst>
            <pc:docMk/>
            <pc:sldMk cId="370415179" sldId="258"/>
            <ac:graphicFrameMk id="2" creationId="{81AB15D5-E9AE-0D96-CBC2-0DE3E168D868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43.143" v="1819" actId="478"/>
          <ac:graphicFrameMkLst>
            <pc:docMk/>
            <pc:sldMk cId="370415179" sldId="258"/>
            <ac:graphicFrameMk id="3" creationId="{53494C70-2AD6-65B1-7F30-4FA71558E6DA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5:54:57.815" v="1839" actId="14100"/>
          <ac:graphicFrameMkLst>
            <pc:docMk/>
            <pc:sldMk cId="370415179" sldId="258"/>
            <ac:graphicFrameMk id="4" creationId="{4790EC0B-2495-9108-A74C-EB1638D8D467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5:58:27.581" v="1847" actId="14100"/>
          <ac:graphicFrameMkLst>
            <pc:docMk/>
            <pc:sldMk cId="370415179" sldId="258"/>
            <ac:graphicFrameMk id="5" creationId="{1A323732-E002-1E0F-CD86-EB4D139E7134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6:06:11.242" v="1855" actId="14100"/>
          <ac:graphicFrameMkLst>
            <pc:docMk/>
            <pc:sldMk cId="370415179" sldId="258"/>
            <ac:graphicFrameMk id="6" creationId="{8D86A0B7-71FF-5F40-B5B3-50DEF0BCB9FC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41.898" v="1817" actId="478"/>
          <ac:graphicFrameMkLst>
            <pc:docMk/>
            <pc:sldMk cId="370415179" sldId="258"/>
            <ac:graphicFrameMk id="7" creationId="{82F1E7A8-5311-E324-4A74-496A37AAE4DA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9-02T06:23:21.590" v="1892" actId="14100"/>
        <pc:sldMkLst>
          <pc:docMk/>
          <pc:sldMk cId="480772640" sldId="259"/>
        </pc:sldMkLst>
        <pc:graphicFrameChg chg="add del mod">
          <ac:chgData name="Argandona, Tomas" userId="50db70e4-59fc-4f0c-a115-02822a9dffb8" providerId="ADAL" clId="{F1BBEC22-D8B6-420A-B9F3-ADDF04E77E79}" dt="2025-09-02T05:48:46.435" v="1822" actId="478"/>
          <ac:graphicFrameMkLst>
            <pc:docMk/>
            <pc:sldMk cId="480772640" sldId="259"/>
            <ac:graphicFrameMk id="2" creationId="{CB9443DC-0B1C-A967-44E5-8E45DF580794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45.742" v="1821" actId="478"/>
          <ac:graphicFrameMkLst>
            <pc:docMk/>
            <pc:sldMk cId="480772640" sldId="259"/>
            <ac:graphicFrameMk id="3" creationId="{EE7A8040-EFE1-95AF-8612-F67DB24D164A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45.144" v="1820" actId="478"/>
          <ac:graphicFrameMkLst>
            <pc:docMk/>
            <pc:sldMk cId="480772640" sldId="259"/>
            <ac:graphicFrameMk id="4" creationId="{CDD6A08E-32D6-2099-6001-1DDF620AD4AB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6:08:34.926" v="1865" actId="14100"/>
          <ac:graphicFrameMkLst>
            <pc:docMk/>
            <pc:sldMk cId="480772640" sldId="259"/>
            <ac:graphicFrameMk id="5" creationId="{29437D7E-218E-2B3F-78BF-B3BF62E88F23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6:14:04.066" v="1872" actId="14100"/>
          <ac:graphicFrameMkLst>
            <pc:docMk/>
            <pc:sldMk cId="480772640" sldId="259"/>
            <ac:graphicFrameMk id="6" creationId="{BA8A4952-0978-FD0E-8BDC-BCEBA6FAD962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6:23:21.590" v="1892" actId="14100"/>
          <ac:graphicFrameMkLst>
            <pc:docMk/>
            <pc:sldMk cId="480772640" sldId="259"/>
            <ac:graphicFrameMk id="7" creationId="{93E71D5F-5ECD-1775-5C4D-ABC46F844C2B}"/>
          </ac:graphicFrameMkLst>
        </pc:graphicFrameChg>
      </pc:sldChg>
      <pc:sldChg chg="addSp delSp modSp add del mod">
        <pc:chgData name="Argandona, Tomas" userId="50db70e4-59fc-4f0c-a115-02822a9dffb8" providerId="ADAL" clId="{F1BBEC22-D8B6-420A-B9F3-ADDF04E77E79}" dt="2025-09-02T06:22:26.977" v="1888" actId="14100"/>
        <pc:sldMkLst>
          <pc:docMk/>
          <pc:sldMk cId="2565805697" sldId="260"/>
        </pc:sldMkLst>
        <pc:graphicFrameChg chg="add del mod">
          <ac:chgData name="Argandona, Tomas" userId="50db70e4-59fc-4f0c-a115-02822a9dffb8" providerId="ADAL" clId="{F1BBEC22-D8B6-420A-B9F3-ADDF04E77E79}" dt="2025-09-02T05:48:48.549" v="1823" actId="478"/>
          <ac:graphicFrameMkLst>
            <pc:docMk/>
            <pc:sldMk cId="2565805697" sldId="260"/>
            <ac:graphicFrameMk id="2" creationId="{5D45D4F8-2151-459E-02F3-CF93B1D0B378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49.133" v="1824" actId="478"/>
          <ac:graphicFrameMkLst>
            <pc:docMk/>
            <pc:sldMk cId="2565805697" sldId="260"/>
            <ac:graphicFrameMk id="3" creationId="{3173F94C-F128-2373-3B7C-9F767D9EB8F5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6:11:11.696" v="1869" actId="14100"/>
          <ac:graphicFrameMkLst>
            <pc:docMk/>
            <pc:sldMk cId="2565805697" sldId="260"/>
            <ac:graphicFrameMk id="4" creationId="{49E77250-B09F-4DAC-EC71-EB0C956BD920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6:22:26.977" v="1888" actId="14100"/>
          <ac:graphicFrameMkLst>
            <pc:docMk/>
            <pc:sldMk cId="2565805697" sldId="260"/>
            <ac:graphicFrameMk id="5" creationId="{33D80472-ECCE-DA97-70D3-FBC4E88A566B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9-02T06:18:35.440" v="1880" actId="14100"/>
        <pc:sldMkLst>
          <pc:docMk/>
          <pc:sldMk cId="2153125119" sldId="261"/>
        </pc:sldMkLst>
        <pc:graphicFrameChg chg="add del mod">
          <ac:chgData name="Argandona, Tomas" userId="50db70e4-59fc-4f0c-a115-02822a9dffb8" providerId="ADAL" clId="{F1BBEC22-D8B6-420A-B9F3-ADDF04E77E79}" dt="2025-09-02T05:48:51.484" v="1826" actId="478"/>
          <ac:graphicFrameMkLst>
            <pc:docMk/>
            <pc:sldMk cId="2153125119" sldId="261"/>
            <ac:graphicFrameMk id="2" creationId="{2C654DBF-4A02-5187-CB17-506C3A60B9CE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5:52:23.614" v="1833" actId="14100"/>
          <ac:graphicFrameMkLst>
            <pc:docMk/>
            <pc:sldMk cId="2153125119" sldId="261"/>
            <ac:graphicFrameMk id="3" creationId="{E2C388D7-5105-24CA-61F5-28C9A4A50773}"/>
          </ac:graphicFrameMkLst>
        </pc:graphicFrameChg>
        <pc:graphicFrameChg chg="add mod">
          <ac:chgData name="Argandona, Tomas" userId="50db70e4-59fc-4f0c-a115-02822a9dffb8" providerId="ADAL" clId="{F1BBEC22-D8B6-420A-B9F3-ADDF04E77E79}" dt="2025-09-02T06:18:35.440" v="1880" actId="14100"/>
          <ac:graphicFrameMkLst>
            <pc:docMk/>
            <pc:sldMk cId="2153125119" sldId="261"/>
            <ac:graphicFrameMk id="4" creationId="{2F13E8FC-F248-655C-CAAE-C0A36135D201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9-02T05:48:50.965" v="1825" actId="478"/>
          <ac:graphicFrameMkLst>
            <pc:docMk/>
            <pc:sldMk cId="2153125119" sldId="261"/>
            <ac:graphicFrameMk id="5" creationId="{C7D4733F-D9CB-4038-B737-4F7EAEC6088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00B3-FBDE-5D4F-8C17-4F5665851824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4FA6-AF3E-BA4D-A4A1-CD6370BA1F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10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2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192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80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35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11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9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E7823-B438-5071-FF5E-85A3574B8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C5DA45-70EF-7AC4-9A7B-6019E7C38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BFD5BD-D1E9-7ED3-D834-729542D7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E349B-7F43-B1F8-C290-16B4B0B2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FDCE9-D50F-1740-39E9-29EEF52D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3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9F290-2042-9976-85D4-9A25D16B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3A06E-74E5-0444-3373-FD92F1417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20F728-668F-23D1-4AD7-700D25A4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8F25A-15C3-16F9-638C-3F59E9BB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8B0015-887A-51B4-A5CC-3DB4C537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76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417595-2EB5-F3E8-5D99-92F00333C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C8B0B0-1F95-7E17-D0BE-59F0214F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D3218-3EA5-6071-7262-40DA443F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58C7C-F386-F7E1-AAB3-35C80FB2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CEAAB-213B-8BD7-9248-A6ED43F0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7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E359-5691-04F7-A5BD-CF7B0DAA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019BE-4388-7B5B-1D6E-9B04F017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14E6C-91DF-6A20-087E-B887A79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22FED-1C4F-24C9-9241-C9372C1E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4F2AB-2228-5A23-BCC1-B4EF62B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38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9607B-877C-A5CF-97A2-F1FB13CF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53C9F-9C2D-42EC-31EB-31E8E0E2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AEAB6-4795-5A88-17DB-87A2C2A9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A4214-3416-9C40-27B0-081F9A3D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54433-B9F7-EE57-CD20-F10E5D8E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72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4BC1-8C98-D46E-5044-0AD84C69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D89192-C381-C62B-503B-DDE57E60A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8B40B3-E168-D0FA-5742-9328F782E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ED2E-49F6-7A1B-50EC-426BA017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5E499A-6B04-3DC1-6BF9-8A7E058B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854227-B217-41BA-73EA-854862CB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093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3A8FF-390D-1E45-0FB9-1620B95D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BA86C2-B3E1-A12F-8BDB-50576F45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6E7179-BDCC-CA46-0E80-00D6F2E44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59C3DC-4B62-4C13-3FCF-0B3148B95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1486B9-0D9D-043A-DC4C-D4BD636B3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6533C0-9605-5D53-3290-9D446AF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8175ED-B144-DAAF-31F4-1396F4AC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A53B3B-4F47-7233-14FA-CAC994F8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50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11548-2359-3D80-8EF5-61438283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6A9E87-58B3-24B6-C5A9-053C256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BBEB9-CB0A-982D-7DD3-D65570E3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2A2111-E997-E7A9-8656-8D95EF6C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9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36819A-DEBA-FEB2-081D-55C1E057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B9B095-5730-C465-B659-D2D6EF6A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56BB05-D574-C23F-FFB6-88799082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62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906C6-AFCC-9FC2-A978-498A9D58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4155C-8358-BB7C-1063-3903D125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0A630C-78E1-40AD-CE20-027644DE9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A42B61-0400-90A5-BFF6-D267C2E3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A3C83F-E332-E33B-0409-4302AF59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E5E75A-AC6F-479B-537F-1C8182FB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4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0EB21-A382-95F6-78B0-1481B263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E472F9-CA31-A0A5-94C5-EDDDD1CBD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DBB1E0-E354-7680-5123-E271A0C2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0A5985-A513-5E1C-203F-B77D9329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7E177C-ABD6-3F50-1CB0-AC5E33C7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9BA473-45DF-2CB1-2E6E-C73005E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2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91AFA5-F0CF-2670-6D7E-E176A3A5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B0417-3AB4-680B-B7C7-446CF7936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97CB23-CC48-D9EC-A457-6E672FFE1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563A-4364-0D43-941B-8FB3CF951845}" type="datetimeFigureOut">
              <a:rPr lang="es-CL" smtClean="0"/>
              <a:t>02-09-2025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A6BE7-3899-5B99-F0B8-0091A5DD3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2C790-91C7-FA0A-F394-D469718A9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8.xlsx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6.xlsx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1.xlsx"/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0.xlsx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9.xlsx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3.xlsx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5.xlsx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48E39DB-D0A5-BB27-EE23-01A73D9BD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565053"/>
              </p:ext>
            </p:extLst>
          </p:nvPr>
        </p:nvGraphicFramePr>
        <p:xfrm>
          <a:off x="2446867" y="2907242"/>
          <a:ext cx="10210800" cy="166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76662" progId="Excel.Sheet.12">
                  <p:embed/>
                </p:oleObj>
              </mc:Choice>
              <mc:Fallback>
                <p:oleObj name="Worksheet" r:id="rId4" imgW="15392440" imgH="247666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48E39DB-D0A5-BB27-EE23-01A73D9BD7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6867" y="2907242"/>
                        <a:ext cx="10210800" cy="1664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6D26399-FE41-D97E-4109-42D31ADFD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80496"/>
              </p:ext>
            </p:extLst>
          </p:nvPr>
        </p:nvGraphicFramePr>
        <p:xfrm>
          <a:off x="2446867" y="1239308"/>
          <a:ext cx="102108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76662" progId="Excel.Sheet.12">
                  <p:embed/>
                </p:oleObj>
              </mc:Choice>
              <mc:Fallback>
                <p:oleObj name="Worksheet" r:id="rId6" imgW="15392440" imgH="247666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6D26399-FE41-D97E-4109-42D31ADFD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6867" y="1239308"/>
                        <a:ext cx="10210800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5E08DF9-F3D0-BB4E-0CDF-B24E3ACCFB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123771"/>
              </p:ext>
            </p:extLst>
          </p:nvPr>
        </p:nvGraphicFramePr>
        <p:xfrm>
          <a:off x="2446867" y="4719109"/>
          <a:ext cx="102108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872578" progId="Excel.Sheet.12">
                  <p:embed/>
                </p:oleObj>
              </mc:Choice>
              <mc:Fallback>
                <p:oleObj name="Worksheet" r:id="rId8" imgW="15392440" imgH="287257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15E08DF9-F3D0-BB4E-0CDF-B24E3ACCF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46867" y="4719109"/>
                        <a:ext cx="10210800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75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3A26B2D-D270-E3A5-DB60-0071E4FF6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34096"/>
              </p:ext>
            </p:extLst>
          </p:nvPr>
        </p:nvGraphicFramePr>
        <p:xfrm>
          <a:off x="2438400" y="1066800"/>
          <a:ext cx="102108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3451860" progId="Excel.Sheet.12">
                  <p:embed/>
                </p:oleObj>
              </mc:Choice>
              <mc:Fallback>
                <p:oleObj name="Worksheet" r:id="rId4" imgW="15392440" imgH="3451860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3A26B2D-D270-E3A5-DB60-0071E4FF6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1066800"/>
                        <a:ext cx="10210800" cy="182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71D5E25-A05B-A7A7-5E0D-3F0FDACA8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683766"/>
              </p:ext>
            </p:extLst>
          </p:nvPr>
        </p:nvGraphicFramePr>
        <p:xfrm>
          <a:off x="2438400" y="2964921"/>
          <a:ext cx="10210800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674620" progId="Excel.Sheet.12">
                  <p:embed/>
                </p:oleObj>
              </mc:Choice>
              <mc:Fallback>
                <p:oleObj name="Worksheet" r:id="rId6" imgW="15392440" imgH="2674620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B71D5E25-A05B-A7A7-5E0D-3F0FDACA8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2964921"/>
                        <a:ext cx="10210800" cy="154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3D838E2-DFC3-3174-E6C3-4D3F2FF51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13103"/>
              </p:ext>
            </p:extLst>
          </p:nvPr>
        </p:nvGraphicFramePr>
        <p:xfrm>
          <a:off x="2438400" y="4690004"/>
          <a:ext cx="10210800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61098" progId="Excel.Sheet.12">
                  <p:embed/>
                </p:oleObj>
              </mc:Choice>
              <mc:Fallback>
                <p:oleObj name="Worksheet" r:id="rId8" imgW="15392440" imgH="246109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3D838E2-DFC3-3174-E6C3-4D3F2FF51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400" y="4690004"/>
                        <a:ext cx="10210800" cy="154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56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790EC0B-2495-9108-A74C-EB1638D8D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9240"/>
              </p:ext>
            </p:extLst>
          </p:nvPr>
        </p:nvGraphicFramePr>
        <p:xfrm>
          <a:off x="2438400" y="2895072"/>
          <a:ext cx="10210800" cy="1609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61098" progId="Excel.Sheet.12">
                  <p:embed/>
                </p:oleObj>
              </mc:Choice>
              <mc:Fallback>
                <p:oleObj name="Worksheet" r:id="rId4" imgW="15392440" imgH="246109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790EC0B-2495-9108-A74C-EB1638D8D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2895072"/>
                        <a:ext cx="10210800" cy="1609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A323732-E002-1E0F-CD86-EB4D139E71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7785"/>
              </p:ext>
            </p:extLst>
          </p:nvPr>
        </p:nvGraphicFramePr>
        <p:xfrm>
          <a:off x="2438399" y="4663017"/>
          <a:ext cx="10210799" cy="1609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659542" progId="Excel.Sheet.12">
                  <p:embed/>
                </p:oleObj>
              </mc:Choice>
              <mc:Fallback>
                <p:oleObj name="Worksheet" r:id="rId6" imgW="15392440" imgH="2659542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1A323732-E002-1E0F-CD86-EB4D139E71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399" y="4663017"/>
                        <a:ext cx="10210799" cy="1609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D86A0B7-71FF-5F40-B5B3-50DEF0BCB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607880"/>
              </p:ext>
            </p:extLst>
          </p:nvPr>
        </p:nvGraphicFramePr>
        <p:xfrm>
          <a:off x="2438399" y="1210205"/>
          <a:ext cx="10270068" cy="1609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61098" progId="Excel.Sheet.12">
                  <p:embed/>
                </p:oleObj>
              </mc:Choice>
              <mc:Fallback>
                <p:oleObj name="Worksheet" r:id="rId8" imgW="15392440" imgH="246109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D86A0B7-71FF-5F40-B5B3-50DEF0BCB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399" y="1210205"/>
                        <a:ext cx="10270068" cy="1609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1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9437D7E-218E-2B3F-78BF-B3BF62E88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032341"/>
              </p:ext>
            </p:extLst>
          </p:nvPr>
        </p:nvGraphicFramePr>
        <p:xfrm>
          <a:off x="2438399" y="1210205"/>
          <a:ext cx="10244667" cy="160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61098" progId="Excel.Sheet.12">
                  <p:embed/>
                </p:oleObj>
              </mc:Choice>
              <mc:Fallback>
                <p:oleObj name="Worksheet" r:id="rId4" imgW="15392440" imgH="246109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29437D7E-218E-2B3F-78BF-B3BF62E88F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399" y="1210205"/>
                        <a:ext cx="10244667" cy="1600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A8A4952-0978-FD0E-8BDC-BCEBA6FAD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867432"/>
              </p:ext>
            </p:extLst>
          </p:nvPr>
        </p:nvGraphicFramePr>
        <p:xfrm>
          <a:off x="2438399" y="2887133"/>
          <a:ext cx="10244666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3451860" progId="Excel.Sheet.12">
                  <p:embed/>
                </p:oleObj>
              </mc:Choice>
              <mc:Fallback>
                <p:oleObj name="Worksheet" r:id="rId6" imgW="15392440" imgH="3451860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BA8A4952-0978-FD0E-8BDC-BCEBA6FAD9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399" y="2887133"/>
                        <a:ext cx="10244666" cy="182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3E71D5F-5ECD-1775-5C4D-ABC46F844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90679"/>
              </p:ext>
            </p:extLst>
          </p:nvPr>
        </p:nvGraphicFramePr>
        <p:xfrm>
          <a:off x="2438399" y="4788958"/>
          <a:ext cx="10244666" cy="149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68880" progId="Excel.Sheet.12">
                  <p:embed/>
                </p:oleObj>
              </mc:Choice>
              <mc:Fallback>
                <p:oleObj name="Worksheet" r:id="rId8" imgW="15392440" imgH="2468880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3E71D5F-5ECD-1775-5C4D-ABC46F844C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399" y="4788958"/>
                        <a:ext cx="10244666" cy="1493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7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9E77250-B09F-4DAC-EC71-EB0C956BD9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20985"/>
              </p:ext>
            </p:extLst>
          </p:nvPr>
        </p:nvGraphicFramePr>
        <p:xfrm>
          <a:off x="2438400" y="2085975"/>
          <a:ext cx="102362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865282" progId="Excel.Sheet.12">
                  <p:embed/>
                </p:oleObj>
              </mc:Choice>
              <mc:Fallback>
                <p:oleObj name="Worksheet" r:id="rId4" imgW="15392440" imgH="286528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9E77250-B09F-4DAC-EC71-EB0C956BD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2085975"/>
                        <a:ext cx="10236200" cy="159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3D80472-ECCE-DA97-70D3-FBC4E88A5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51174"/>
              </p:ext>
            </p:extLst>
          </p:nvPr>
        </p:nvGraphicFramePr>
        <p:xfrm>
          <a:off x="2438399" y="3762375"/>
          <a:ext cx="10236199" cy="1656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76662" progId="Excel.Sheet.12">
                  <p:embed/>
                </p:oleObj>
              </mc:Choice>
              <mc:Fallback>
                <p:oleObj name="Worksheet" r:id="rId6" imgW="15392440" imgH="2476662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3D80472-ECCE-DA97-70D3-FBC4E88A5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399" y="3762375"/>
                        <a:ext cx="10236199" cy="1656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80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2C388D7-5105-24CA-61F5-28C9A4A50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25820"/>
              </p:ext>
            </p:extLst>
          </p:nvPr>
        </p:nvGraphicFramePr>
        <p:xfrm>
          <a:off x="2446867" y="3747029"/>
          <a:ext cx="102362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857500" progId="Excel.Sheet.12">
                  <p:embed/>
                </p:oleObj>
              </mc:Choice>
              <mc:Fallback>
                <p:oleObj name="Worksheet" r:id="rId4" imgW="15392440" imgH="2857500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2C388D7-5105-24CA-61F5-28C9A4A50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6867" y="3747029"/>
                        <a:ext cx="10236200" cy="172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F13E8FC-F248-655C-CAAE-C0A36135D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77590"/>
              </p:ext>
            </p:extLst>
          </p:nvPr>
        </p:nvGraphicFramePr>
        <p:xfrm>
          <a:off x="2446867" y="2020887"/>
          <a:ext cx="10236200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659542" progId="Excel.Sheet.12">
                  <p:embed/>
                </p:oleObj>
              </mc:Choice>
              <mc:Fallback>
                <p:oleObj name="Worksheet" r:id="rId6" imgW="15392440" imgH="265954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F13E8FC-F248-655C-CAAE-C0A36135D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6867" y="2020887"/>
                        <a:ext cx="10236200" cy="161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125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6</Words>
  <Application>Microsoft Office PowerPoint</Application>
  <PresentationFormat>Panorámica</PresentationFormat>
  <Paragraphs>6</Paragraphs>
  <Slides>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Argandona, Tomas</cp:lastModifiedBy>
  <cp:revision>9</cp:revision>
  <dcterms:created xsi:type="dcterms:W3CDTF">2024-04-25T13:01:34Z</dcterms:created>
  <dcterms:modified xsi:type="dcterms:W3CDTF">2025-09-02T06:23:23Z</dcterms:modified>
</cp:coreProperties>
</file>