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BBEC22-D8B6-420A-B9F3-ADDF04E77E79}" v="568" dt="2025-06-05T05:01:38.4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94"/>
    <p:restoredTop sz="94698"/>
  </p:normalViewPr>
  <p:slideViewPr>
    <p:cSldViewPr snapToGrid="0">
      <p:cViewPr varScale="1">
        <p:scale>
          <a:sx n="90" d="100"/>
          <a:sy n="90" d="100"/>
        </p:scale>
        <p:origin x="8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gandona, Tomas" userId="50db70e4-59fc-4f0c-a115-02822a9dffb8" providerId="ADAL" clId="{F1BBEC22-D8B6-420A-B9F3-ADDF04E77E79}"/>
    <pc:docChg chg="undo custSel addSld delSld modSld">
      <pc:chgData name="Argandona, Tomas" userId="50db70e4-59fc-4f0c-a115-02822a9dffb8" providerId="ADAL" clId="{F1BBEC22-D8B6-420A-B9F3-ADDF04E77E79}" dt="2025-06-05T05:01:38.460" v="1021" actId="14100"/>
      <pc:docMkLst>
        <pc:docMk/>
      </pc:docMkLst>
      <pc:sldChg chg="addSp delSp modSp mod">
        <pc:chgData name="Argandona, Tomas" userId="50db70e4-59fc-4f0c-a115-02822a9dffb8" providerId="ADAL" clId="{F1BBEC22-D8B6-420A-B9F3-ADDF04E77E79}" dt="2025-06-05T04:59:07.362" v="1017" actId="14100"/>
        <pc:sldMkLst>
          <pc:docMk/>
          <pc:sldMk cId="2457759149" sldId="256"/>
        </pc:sldMkLst>
        <pc:graphicFrameChg chg="add mod">
          <ac:chgData name="Argandona, Tomas" userId="50db70e4-59fc-4f0c-a115-02822a9dffb8" providerId="ADAL" clId="{F1BBEC22-D8B6-420A-B9F3-ADDF04E77E79}" dt="2025-06-05T04:42:05.545" v="983" actId="14100"/>
          <ac:graphicFrameMkLst>
            <pc:docMk/>
            <pc:sldMk cId="2457759149" sldId="256"/>
            <ac:graphicFrameMk id="2" creationId="{8C5E48F0-4FE8-CE7F-B410-CBDBBBA196AB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55:56.064" v="1013" actId="14100"/>
          <ac:graphicFrameMkLst>
            <pc:docMk/>
            <pc:sldMk cId="2457759149" sldId="256"/>
            <ac:graphicFrameMk id="3" creationId="{9F23448F-C17F-FB9D-28DC-5185953861F2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59:07.362" v="1017" actId="14100"/>
          <ac:graphicFrameMkLst>
            <pc:docMk/>
            <pc:sldMk cId="2457759149" sldId="256"/>
            <ac:graphicFrameMk id="4" creationId="{40AE54D7-6EA9-A1CE-BE1D-F601F0081BE4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35.377" v="936" actId="478"/>
          <ac:graphicFrameMkLst>
            <pc:docMk/>
            <pc:sldMk cId="2457759149" sldId="256"/>
            <ac:graphicFrameMk id="8" creationId="{14AB365C-E065-9929-DE24-6AB30812636C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33.879" v="934" actId="478"/>
          <ac:graphicFrameMkLst>
            <pc:docMk/>
            <pc:sldMk cId="2457759149" sldId="256"/>
            <ac:graphicFrameMk id="9" creationId="{469FB251-6AF4-53F3-B10A-F34322B7257B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34.668" v="935" actId="478"/>
          <ac:graphicFrameMkLst>
            <pc:docMk/>
            <pc:sldMk cId="2457759149" sldId="256"/>
            <ac:graphicFrameMk id="10" creationId="{C129EB55-9E30-DC5D-67FF-223F48EA711C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6-05T04:44:34.934" v="987" actId="14100"/>
        <pc:sldMkLst>
          <pc:docMk/>
          <pc:sldMk cId="3445561366" sldId="257"/>
        </pc:sldMkLst>
        <pc:graphicFrameChg chg="add del mod">
          <ac:chgData name="Argandona, Tomas" userId="50db70e4-59fc-4f0c-a115-02822a9dffb8" providerId="ADAL" clId="{F1BBEC22-D8B6-420A-B9F3-ADDF04E77E79}" dt="2025-06-05T04:23:39.195" v="938" actId="478"/>
          <ac:graphicFrameMkLst>
            <pc:docMk/>
            <pc:sldMk cId="3445561366" sldId="257"/>
            <ac:graphicFrameMk id="2" creationId="{20D8FB30-7619-E2EF-86EE-16F761EF6169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39.954" v="939" actId="478"/>
          <ac:graphicFrameMkLst>
            <pc:docMk/>
            <pc:sldMk cId="3445561366" sldId="257"/>
            <ac:graphicFrameMk id="3" creationId="{D81AAA4C-34B4-1050-9A77-A0AC2E6EB785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38.391" v="937" actId="478"/>
          <ac:graphicFrameMkLst>
            <pc:docMk/>
            <pc:sldMk cId="3445561366" sldId="257"/>
            <ac:graphicFrameMk id="4" creationId="{A30C330C-4DB4-C55C-B460-4E635DE300DC}"/>
          </ac:graphicFrameMkLst>
        </pc:graphicFrameChg>
        <pc:graphicFrameChg chg="add mod modGraphic">
          <ac:chgData name="Argandona, Tomas" userId="50db70e4-59fc-4f0c-a115-02822a9dffb8" providerId="ADAL" clId="{F1BBEC22-D8B6-420A-B9F3-ADDF04E77E79}" dt="2025-06-05T04:27:42.254" v="959" actId="1076"/>
          <ac:graphicFrameMkLst>
            <pc:docMk/>
            <pc:sldMk cId="3445561366" sldId="257"/>
            <ac:graphicFrameMk id="5" creationId="{6D65518B-49FC-E3E3-247E-06EC0F716B28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27:55.380" v="962" actId="14100"/>
          <ac:graphicFrameMkLst>
            <pc:docMk/>
            <pc:sldMk cId="3445561366" sldId="257"/>
            <ac:graphicFrameMk id="6" creationId="{87F29B50-0420-01B8-9CC7-0460010D691F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33:19.614" v="971" actId="14100"/>
          <ac:graphicFrameMkLst>
            <pc:docMk/>
            <pc:sldMk cId="3445561366" sldId="257"/>
            <ac:graphicFrameMk id="7" creationId="{E359273E-E50E-641C-3AC2-5B64C35036D5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44:34.934" v="987" actId="14100"/>
          <ac:graphicFrameMkLst>
            <pc:docMk/>
            <pc:sldMk cId="3445561366" sldId="257"/>
            <ac:graphicFrameMk id="8" creationId="{733C4BCF-6831-9167-A4D6-15FEC0F12796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6-05T05:01:38.460" v="1021" actId="14100"/>
        <pc:sldMkLst>
          <pc:docMk/>
          <pc:sldMk cId="370415179" sldId="258"/>
        </pc:sldMkLst>
        <pc:graphicFrameChg chg="add mod">
          <ac:chgData name="Argandona, Tomas" userId="50db70e4-59fc-4f0c-a115-02822a9dffb8" providerId="ADAL" clId="{F1BBEC22-D8B6-420A-B9F3-ADDF04E77E79}" dt="2025-06-05T04:49:30.496" v="999" actId="14100"/>
          <ac:graphicFrameMkLst>
            <pc:docMk/>
            <pc:sldMk cId="370415179" sldId="258"/>
            <ac:graphicFrameMk id="2" creationId="{64BCB5DB-FB57-EF5A-43DE-668307F0079B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54:56.286" v="1009" actId="14100"/>
          <ac:graphicFrameMkLst>
            <pc:docMk/>
            <pc:sldMk cId="370415179" sldId="258"/>
            <ac:graphicFrameMk id="3" creationId="{B9E1D24F-5641-2F41-0B79-196950140CDF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5:01:38.460" v="1021" actId="14100"/>
          <ac:graphicFrameMkLst>
            <pc:docMk/>
            <pc:sldMk cId="370415179" sldId="258"/>
            <ac:graphicFrameMk id="4" creationId="{6FBE9EC1-D124-A670-CACC-BD7E7F07F4E3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42.049" v="940" actId="478"/>
          <ac:graphicFrameMkLst>
            <pc:docMk/>
            <pc:sldMk cId="370415179" sldId="258"/>
            <ac:graphicFrameMk id="5" creationId="{C311F999-46C5-6CDE-90B1-88459CAAECD8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42.734" v="941" actId="478"/>
          <ac:graphicFrameMkLst>
            <pc:docMk/>
            <pc:sldMk cId="370415179" sldId="258"/>
            <ac:graphicFrameMk id="6" creationId="{CDD78626-2D15-DD13-B568-BB27FD60DC00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43.548" v="942" actId="478"/>
          <ac:graphicFrameMkLst>
            <pc:docMk/>
            <pc:sldMk cId="370415179" sldId="258"/>
            <ac:graphicFrameMk id="7" creationId="{83762245-6F32-F776-5FAF-99A5EECEC335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6-05T04:53:07.356" v="1003" actId="14100"/>
        <pc:sldMkLst>
          <pc:docMk/>
          <pc:sldMk cId="480772640" sldId="259"/>
        </pc:sldMkLst>
        <pc:graphicFrameChg chg="add del mod">
          <ac:chgData name="Argandona, Tomas" userId="50db70e4-59fc-4f0c-a115-02822a9dffb8" providerId="ADAL" clId="{F1BBEC22-D8B6-420A-B9F3-ADDF04E77E79}" dt="2025-06-05T04:23:46.676" v="943" actId="478"/>
          <ac:graphicFrameMkLst>
            <pc:docMk/>
            <pc:sldMk cId="480772640" sldId="259"/>
            <ac:graphicFrameMk id="2" creationId="{DA048473-9149-924A-7B14-C076CB57C016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39:06.192" v="979" actId="14100"/>
          <ac:graphicFrameMkLst>
            <pc:docMk/>
            <pc:sldMk cId="480772640" sldId="259"/>
            <ac:graphicFrameMk id="3" creationId="{0D891A8F-3219-70E8-8FA3-515BD7E65C61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46:24.200" v="991" actId="14100"/>
          <ac:graphicFrameMkLst>
            <pc:docMk/>
            <pc:sldMk cId="480772640" sldId="259"/>
            <ac:graphicFrameMk id="4" creationId="{578FA456-A1E5-0086-3EA8-15CC47953C2B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47.387" v="944" actId="478"/>
          <ac:graphicFrameMkLst>
            <pc:docMk/>
            <pc:sldMk cId="480772640" sldId="259"/>
            <ac:graphicFrameMk id="5" creationId="{02B4249F-3AF3-16C2-96AB-B5618C800F14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53:07.356" v="1003" actId="14100"/>
          <ac:graphicFrameMkLst>
            <pc:docMk/>
            <pc:sldMk cId="480772640" sldId="259"/>
            <ac:graphicFrameMk id="6" creationId="{6C0AB76B-B015-9FEC-05DE-E2FB0ABCDAB3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48.065" v="945" actId="478"/>
          <ac:graphicFrameMkLst>
            <pc:docMk/>
            <pc:sldMk cId="480772640" sldId="259"/>
            <ac:graphicFrameMk id="7" creationId="{FAB6DFCB-B03E-6B73-FD9C-BA3B8FACDDA5}"/>
          </ac:graphicFrameMkLst>
        </pc:graphicFrameChg>
      </pc:sldChg>
      <pc:sldChg chg="addSp delSp modSp add del mod">
        <pc:chgData name="Argandona, Tomas" userId="50db70e4-59fc-4f0c-a115-02822a9dffb8" providerId="ADAL" clId="{F1BBEC22-D8B6-420A-B9F3-ADDF04E77E79}" dt="2025-06-05T04:32:08.235" v="967" actId="14100"/>
        <pc:sldMkLst>
          <pc:docMk/>
          <pc:sldMk cId="2565805697" sldId="260"/>
        </pc:sldMkLst>
        <pc:graphicFrameChg chg="add mod modGraphic">
          <ac:chgData name="Argandona, Tomas" userId="50db70e4-59fc-4f0c-a115-02822a9dffb8" providerId="ADAL" clId="{F1BBEC22-D8B6-420A-B9F3-ADDF04E77E79}" dt="2025-06-05T04:27:01.329" v="952" actId="14100"/>
          <ac:graphicFrameMkLst>
            <pc:docMk/>
            <pc:sldMk cId="2565805697" sldId="260"/>
            <ac:graphicFrameMk id="2" creationId="{794A5960-822E-AF5A-1148-F10981E71DD1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31:53.454" v="963"/>
          <ac:graphicFrameMkLst>
            <pc:docMk/>
            <pc:sldMk cId="2565805697" sldId="260"/>
            <ac:graphicFrameMk id="3" creationId="{9E3A4111-C826-D425-60D4-A2E269C38DF1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50.358" v="946" actId="478"/>
          <ac:graphicFrameMkLst>
            <pc:docMk/>
            <pc:sldMk cId="2565805697" sldId="260"/>
            <ac:graphicFrameMk id="4" creationId="{10E4F219-1F16-8D8B-C064-9003E0B209F7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50.959" v="947" actId="478"/>
          <ac:graphicFrameMkLst>
            <pc:docMk/>
            <pc:sldMk cId="2565805697" sldId="260"/>
            <ac:graphicFrameMk id="5" creationId="{636DF608-9E60-F88C-25A6-1D3CA556AF82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32:08.235" v="967" actId="14100"/>
          <ac:graphicFrameMkLst>
            <pc:docMk/>
            <pc:sldMk cId="2565805697" sldId="260"/>
            <ac:graphicFrameMk id="6" creationId="{4E6A65F4-698E-7C5A-D938-77F044EDCFBF}"/>
          </ac:graphicFrameMkLst>
        </pc:graphicFrameChg>
      </pc:sldChg>
      <pc:sldChg chg="addSp delSp modSp mod">
        <pc:chgData name="Argandona, Tomas" userId="50db70e4-59fc-4f0c-a115-02822a9dffb8" providerId="ADAL" clId="{F1BBEC22-D8B6-420A-B9F3-ADDF04E77E79}" dt="2025-06-05T04:47:49.415" v="995" actId="14100"/>
        <pc:sldMkLst>
          <pc:docMk/>
          <pc:sldMk cId="2153125119" sldId="261"/>
        </pc:sldMkLst>
        <pc:graphicFrameChg chg="add del mod">
          <ac:chgData name="Argandona, Tomas" userId="50db70e4-59fc-4f0c-a115-02822a9dffb8" providerId="ADAL" clId="{F1BBEC22-D8B6-420A-B9F3-ADDF04E77E79}" dt="2025-06-05T04:23:53.239" v="948" actId="478"/>
          <ac:graphicFrameMkLst>
            <pc:docMk/>
            <pc:sldMk cId="2153125119" sldId="261"/>
            <ac:graphicFrameMk id="2" creationId="{18D6423F-2E8B-7F31-64BB-06CDB64320B6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36:39.848" v="972"/>
          <ac:graphicFrameMkLst>
            <pc:docMk/>
            <pc:sldMk cId="2153125119" sldId="261"/>
            <ac:graphicFrameMk id="3" creationId="{6F3C5580-090F-D348-33C4-E3AD7A8DCCB6}"/>
          </ac:graphicFrameMkLst>
        </pc:graphicFrameChg>
        <pc:graphicFrameChg chg="add del mod">
          <ac:chgData name="Argandona, Tomas" userId="50db70e4-59fc-4f0c-a115-02822a9dffb8" providerId="ADAL" clId="{F1BBEC22-D8B6-420A-B9F3-ADDF04E77E79}" dt="2025-06-05T04:23:53.840" v="949" actId="478"/>
          <ac:graphicFrameMkLst>
            <pc:docMk/>
            <pc:sldMk cId="2153125119" sldId="261"/>
            <ac:graphicFrameMk id="4" creationId="{7440EE81-72BE-B33A-6517-480B14FB642E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36:52.037" v="976" actId="14100"/>
          <ac:graphicFrameMkLst>
            <pc:docMk/>
            <pc:sldMk cId="2153125119" sldId="261"/>
            <ac:graphicFrameMk id="5" creationId="{03F798F6-9756-DDE4-7397-530EFC8F7C32}"/>
          </ac:graphicFrameMkLst>
        </pc:graphicFrameChg>
        <pc:graphicFrameChg chg="add mod">
          <ac:chgData name="Argandona, Tomas" userId="50db70e4-59fc-4f0c-a115-02822a9dffb8" providerId="ADAL" clId="{F1BBEC22-D8B6-420A-B9F3-ADDF04E77E79}" dt="2025-06-05T04:47:49.415" v="995" actId="14100"/>
          <ac:graphicFrameMkLst>
            <pc:docMk/>
            <pc:sldMk cId="2153125119" sldId="261"/>
            <ac:graphicFrameMk id="6" creationId="{E99FAFDA-6A80-F601-5B7C-FBDC557205B2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200B3-FBDE-5D4F-8C17-4F5665851824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04FA6-AF3E-BA4D-A4A1-CD6370BA1F7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510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227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192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28033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5350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119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04FA6-AF3E-BA4D-A4A1-CD6370BA1F70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0934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E7823-B438-5071-FF5E-85A3574B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C5DA45-70EF-7AC4-9A7B-6019E7C38B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BFD5BD-D1E9-7ED3-D834-729542D7F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03E349B-7F43-B1F8-C290-16B4B0B2C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6FDCE9-D50F-1740-39E9-29EEF52DA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4336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F290-2042-9976-85D4-9A25D16B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23A06E-74E5-0444-3373-FD92F1417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20F728-668F-23D1-4AD7-700D25A4D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58F25A-15C3-16F9-638C-3F59E9BB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8B0015-887A-51B4-A5CC-3DB4C537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6276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6417595-2EB5-F3E8-5D99-92F00333CC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C8B0B0-1F95-7E17-D0BE-59F0214FB6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7D3218-3EA5-6071-7262-40DA443F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58C7C-F386-F7E1-AAB3-35C80FB2B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5CEAAB-213B-8BD7-9248-A6ED43F0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376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03E359-5691-04F7-A5BD-CF7B0DAA2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E019BE-4388-7B5B-1D6E-9B04F0170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E14E6C-91DF-6A20-087E-B887A7996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E22FED-1C4F-24C9-9241-C9372C1EE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24F2AB-2228-5A23-BCC1-B4EF62BBC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4386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59607B-877C-A5CF-97A2-F1FB13CFA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C53C9F-9C2D-42EC-31EB-31E8E0E2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2AEAB6-4795-5A88-17DB-87A2C2A95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AA4214-3416-9C40-27B0-081F9A3D3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954433-B9F7-EE57-CD20-F10E5D8E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1722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64BC1-8C98-D46E-5044-0AD84C698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D89192-C381-C62B-503B-DDE57E60A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8B40B3-E168-D0FA-5742-9328F782E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C2ED2E-49F6-7A1B-50EC-426BA0174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5E499A-6B04-3DC1-6BF9-8A7E058BF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2854227-B217-41BA-73EA-854862CBC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0934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3A8FF-390D-1E45-0FB9-1620B95DA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BA86C2-B3E1-A12F-8BDB-50576F458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76E7179-BDCC-CA46-0E80-00D6F2E44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359C3DC-4B62-4C13-3FCF-0B3148B954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1486B9-0D9D-043A-DC4C-D4BD636B35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6533C0-9605-5D53-3290-9D446AF5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D8175ED-B144-DAAF-31F4-1396F4AC5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A53B3B-4F47-7233-14FA-CAC994F8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9750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B11548-2359-3D80-8EF5-61438283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F6A9E87-58B3-24B6-C5A9-053C256BD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28BBEB9-CB0A-982D-7DD3-D65570E31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82A2111-E997-E7A9-8656-8D95EF6C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47900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36819A-DEBA-FEB2-081D-55C1E0574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6B9B095-5730-C465-B659-D2D6EF6A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C56BB05-D574-C23F-FFB6-88799082E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3628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E906C6-AFCC-9FC2-A978-498A9D583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64155C-8358-BB7C-1063-3903D1257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50A630C-78E1-40AD-CE20-027644DE9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A42B61-0400-90A5-BFF6-D267C2E3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8A3C83F-E332-E33B-0409-4302AF59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E5E75A-AC6F-479B-537F-1C8182FB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77426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F0EB21-A382-95F6-78B0-1481B263B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5E472F9-CA31-A0A5-94C5-EDDDD1CBDD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DBB1E0-E354-7680-5123-E271A0C26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0A5985-A513-5E1C-203F-B77D93291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7E177C-ABD6-3F50-1CB0-AC5E33C72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9BA473-45DF-2CB1-2E6E-C73005EA9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24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B91AFA5-F0CF-2670-6D7E-E176A3A56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3B0417-3AB4-680B-B7C7-446CF7936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97CB23-CC48-D9EC-A457-6E672FFE1D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7563A-4364-0D43-941B-8FB3CF951845}" type="datetimeFigureOut">
              <a:rPr lang="es-CL" smtClean="0"/>
              <a:t>05-06-2025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DA6BE7-3899-5B99-F0B8-0091A5DD39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2C790-91C7-FA0A-F394-D469718A9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5241C-C485-5349-B4DF-ECD7592EC8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1903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2.xlsx"/><Relationship Id="rId3" Type="http://schemas.openxmlformats.org/officeDocument/2006/relationships/image" Target="../media/image1.png"/><Relationship Id="rId7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.xlsx"/><Relationship Id="rId5" Type="http://schemas.openxmlformats.org/officeDocument/2006/relationships/image" Target="../media/image2.emf"/><Relationship Id="rId4" Type="http://schemas.openxmlformats.org/officeDocument/2006/relationships/package" Target="../embeddings/Microsoft_Excel_Worksheet.xlsx"/><Relationship Id="rId9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5.xlsx"/><Relationship Id="rId3" Type="http://schemas.openxmlformats.org/officeDocument/2006/relationships/image" Target="../media/image5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4.xlsx"/><Relationship Id="rId5" Type="http://schemas.openxmlformats.org/officeDocument/2006/relationships/image" Target="../media/image6.emf"/><Relationship Id="rId4" Type="http://schemas.openxmlformats.org/officeDocument/2006/relationships/package" Target="../embeddings/Microsoft_Excel_Worksheet3.xlsx"/><Relationship Id="rId9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8.xlsx"/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7.xlsx"/><Relationship Id="rId5" Type="http://schemas.openxmlformats.org/officeDocument/2006/relationships/image" Target="../media/image10.emf"/><Relationship Id="rId4" Type="http://schemas.openxmlformats.org/officeDocument/2006/relationships/package" Target="../embeddings/Microsoft_Excel_Worksheet6.xlsx"/><Relationship Id="rId9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Excel_Worksheet11.xlsx"/><Relationship Id="rId3" Type="http://schemas.openxmlformats.org/officeDocument/2006/relationships/image" Target="../media/image13.png"/><Relationship Id="rId7" Type="http://schemas.openxmlformats.org/officeDocument/2006/relationships/image" Target="../media/image1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0.xlsx"/><Relationship Id="rId5" Type="http://schemas.openxmlformats.org/officeDocument/2006/relationships/image" Target="../media/image14.emf"/><Relationship Id="rId4" Type="http://schemas.openxmlformats.org/officeDocument/2006/relationships/package" Target="../embeddings/Microsoft_Excel_Worksheet9.xlsx"/><Relationship Id="rId9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_Worksheet12.xls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14.xlsx"/><Relationship Id="rId5" Type="http://schemas.openxmlformats.org/officeDocument/2006/relationships/image" Target="../media/image20.emf"/><Relationship Id="rId4" Type="http://schemas.openxmlformats.org/officeDocument/2006/relationships/package" Target="../embeddings/Microsoft_Excel_Worksheet13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8C5E48F0-4FE8-CE7F-B410-CBDBBBA196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464787"/>
              </p:ext>
            </p:extLst>
          </p:nvPr>
        </p:nvGraphicFramePr>
        <p:xfrm>
          <a:off x="2455332" y="2907242"/>
          <a:ext cx="9736667" cy="167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76662" progId="Excel.Sheet.12">
                  <p:embed/>
                </p:oleObj>
              </mc:Choice>
              <mc:Fallback>
                <p:oleObj name="Worksheet" r:id="rId4" imgW="15392440" imgH="247666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8C5E48F0-4FE8-CE7F-B410-CBDBBBA196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2" y="2907242"/>
                        <a:ext cx="9736667" cy="1673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F23448F-C17F-FB9D-28DC-5185953861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66481"/>
              </p:ext>
            </p:extLst>
          </p:nvPr>
        </p:nvGraphicFramePr>
        <p:xfrm>
          <a:off x="2455332" y="1213908"/>
          <a:ext cx="9736668" cy="152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76662" progId="Excel.Sheet.12">
                  <p:embed/>
                </p:oleObj>
              </mc:Choice>
              <mc:Fallback>
                <p:oleObj name="Worksheet" r:id="rId6" imgW="15392440" imgH="247666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9F23448F-C17F-FB9D-28DC-5185953861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2" y="1213908"/>
                        <a:ext cx="9736668" cy="152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40AE54D7-6EA9-A1CE-BE1D-F601F0081B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584831"/>
              </p:ext>
            </p:extLst>
          </p:nvPr>
        </p:nvGraphicFramePr>
        <p:xfrm>
          <a:off x="2455332" y="4685242"/>
          <a:ext cx="9736668" cy="158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76662" progId="Excel.Sheet.12">
                  <p:embed/>
                </p:oleObj>
              </mc:Choice>
              <mc:Fallback>
                <p:oleObj name="Worksheet" r:id="rId8" imgW="15392440" imgH="2476662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40AE54D7-6EA9-A1CE-BE1D-F601F0081B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5332" y="4685242"/>
                        <a:ext cx="9736668" cy="15885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775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87F29B50-0420-01B8-9CC7-0460010D69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981749"/>
              </p:ext>
            </p:extLst>
          </p:nvPr>
        </p:nvGraphicFramePr>
        <p:xfrm>
          <a:off x="2455332" y="1239308"/>
          <a:ext cx="9736667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3055458" progId="Excel.Sheet.12">
                  <p:embed/>
                </p:oleObj>
              </mc:Choice>
              <mc:Fallback>
                <p:oleObj name="Worksheet" r:id="rId4" imgW="15392440" imgH="305545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7F29B50-0420-01B8-9CC7-0460010D69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2" y="1239308"/>
                        <a:ext cx="9736667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E359273E-E50E-641C-3AC2-5B64C35036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1077"/>
              </p:ext>
            </p:extLst>
          </p:nvPr>
        </p:nvGraphicFramePr>
        <p:xfrm>
          <a:off x="2455332" y="4681538"/>
          <a:ext cx="9736668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7" name="Objeto 6">
                        <a:extLst>
                          <a:ext uri="{FF2B5EF4-FFF2-40B4-BE49-F238E27FC236}">
                            <a16:creationId xmlns:a16="http://schemas.microsoft.com/office/drawing/2014/main" id="{E359273E-E50E-641C-3AC2-5B64C35036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2" y="4681538"/>
                        <a:ext cx="9736668" cy="161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733C4BCF-6831-9167-A4D6-15FEC0F127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5647392"/>
              </p:ext>
            </p:extLst>
          </p:nvPr>
        </p:nvGraphicFramePr>
        <p:xfrm>
          <a:off x="2455332" y="2931054"/>
          <a:ext cx="9736668" cy="1616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674620" progId="Excel.Sheet.12">
                  <p:embed/>
                </p:oleObj>
              </mc:Choice>
              <mc:Fallback>
                <p:oleObj name="Worksheet" r:id="rId8" imgW="15392440" imgH="2674620" progId="Excel.Sheet.12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733C4BCF-6831-9167-A4D6-15FEC0F127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5332" y="2931054"/>
                        <a:ext cx="9736668" cy="16160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556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4BCB5DB-FB57-EF5A-43DE-668307F007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791015"/>
              </p:ext>
            </p:extLst>
          </p:nvPr>
        </p:nvGraphicFramePr>
        <p:xfrm>
          <a:off x="2455332" y="4671484"/>
          <a:ext cx="9736667" cy="1593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659542" progId="Excel.Sheet.12">
                  <p:embed/>
                </p:oleObj>
              </mc:Choice>
              <mc:Fallback>
                <p:oleObj name="Worksheet" r:id="rId4" imgW="15392440" imgH="2659542" progId="Excel.Sheet.12">
                  <p:embed/>
                  <p:pic>
                    <p:nvPicPr>
                      <p:cNvPr id="2" name="Objeto 1">
                        <a:extLst>
                          <a:ext uri="{FF2B5EF4-FFF2-40B4-BE49-F238E27FC236}">
                            <a16:creationId xmlns:a16="http://schemas.microsoft.com/office/drawing/2014/main" id="{64BCB5DB-FB57-EF5A-43DE-668307F007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2" y="4671484"/>
                        <a:ext cx="9736667" cy="1593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B9E1D24F-5641-2F41-0B79-196950140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859232"/>
              </p:ext>
            </p:extLst>
          </p:nvPr>
        </p:nvGraphicFramePr>
        <p:xfrm>
          <a:off x="2455332" y="2895072"/>
          <a:ext cx="9736668" cy="1659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B9E1D24F-5641-2F41-0B79-196950140C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2" y="2895072"/>
                        <a:ext cx="9736668" cy="1659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6FBE9EC1-D124-A670-CACC-BD7E7F07F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486666"/>
              </p:ext>
            </p:extLst>
          </p:nvPr>
        </p:nvGraphicFramePr>
        <p:xfrm>
          <a:off x="2455332" y="1235605"/>
          <a:ext cx="9736668" cy="1482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6FBE9EC1-D124-A670-CACC-BD7E7F07F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55332" y="1235605"/>
                        <a:ext cx="9736668" cy="1482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415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0D891A8F-3219-70E8-8FA3-515BD7E65C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1682"/>
              </p:ext>
            </p:extLst>
          </p:nvPr>
        </p:nvGraphicFramePr>
        <p:xfrm>
          <a:off x="2446866" y="2880254"/>
          <a:ext cx="9745133" cy="1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3253902" progId="Excel.Sheet.12">
                  <p:embed/>
                </p:oleObj>
              </mc:Choice>
              <mc:Fallback>
                <p:oleObj name="Worksheet" r:id="rId4" imgW="15392440" imgH="3253902" progId="Excel.Sheet.12">
                  <p:embed/>
                  <p:pic>
                    <p:nvPicPr>
                      <p:cNvPr id="3" name="Objeto 2">
                        <a:extLst>
                          <a:ext uri="{FF2B5EF4-FFF2-40B4-BE49-F238E27FC236}">
                            <a16:creationId xmlns:a16="http://schemas.microsoft.com/office/drawing/2014/main" id="{0D891A8F-3219-70E8-8FA3-515BD7E65C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46866" y="2880254"/>
                        <a:ext cx="9745133" cy="172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578FA456-A1E5-0086-3EA8-15CC47953C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088659"/>
              </p:ext>
            </p:extLst>
          </p:nvPr>
        </p:nvGraphicFramePr>
        <p:xfrm>
          <a:off x="2446865" y="4679950"/>
          <a:ext cx="9745133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8880" progId="Excel.Sheet.12">
                  <p:embed/>
                </p:oleObj>
              </mc:Choice>
              <mc:Fallback>
                <p:oleObj name="Worksheet" r:id="rId6" imgW="15392440" imgH="2468880" progId="Excel.Sheet.12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578FA456-A1E5-0086-3EA8-15CC47953C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46865" y="4679950"/>
                        <a:ext cx="9745133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6C0AB76B-B015-9FEC-05DE-E2FB0ABCDA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22805"/>
              </p:ext>
            </p:extLst>
          </p:nvPr>
        </p:nvGraphicFramePr>
        <p:xfrm>
          <a:off x="2446864" y="1227138"/>
          <a:ext cx="9745135" cy="156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15392440" imgH="2461098" progId="Excel.Sheet.12">
                  <p:embed/>
                </p:oleObj>
              </mc:Choice>
              <mc:Fallback>
                <p:oleObj name="Worksheet" r:id="rId8" imgW="15392440" imgH="246109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6C0AB76B-B015-9FEC-05DE-E2FB0ABCDA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446864" y="1227138"/>
                        <a:ext cx="9745135" cy="156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0772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94A5960-822E-AF5A-1148-F10981E71D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599627"/>
              </p:ext>
            </p:extLst>
          </p:nvPr>
        </p:nvGraphicFramePr>
        <p:xfrm>
          <a:off x="2455335" y="3729788"/>
          <a:ext cx="9736674" cy="1779144"/>
        </p:xfrm>
        <a:graphic>
          <a:graphicData uri="http://schemas.openxmlformats.org/drawingml/2006/table">
            <a:tbl>
              <a:tblPr/>
              <a:tblGrid>
                <a:gridCol w="1643963">
                  <a:extLst>
                    <a:ext uri="{9D8B030D-6E8A-4147-A177-3AD203B41FA5}">
                      <a16:colId xmlns:a16="http://schemas.microsoft.com/office/drawing/2014/main" val="1246704079"/>
                    </a:ext>
                  </a:extLst>
                </a:gridCol>
                <a:gridCol w="440650">
                  <a:extLst>
                    <a:ext uri="{9D8B030D-6E8A-4147-A177-3AD203B41FA5}">
                      <a16:colId xmlns:a16="http://schemas.microsoft.com/office/drawing/2014/main" val="256423320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081210170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4059380893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894811192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399266433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973354814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469055748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708534922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3041490003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05492698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672551626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3623702831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787220616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75820636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3599309095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097127184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3643918795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019947637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92316146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580295555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4245000227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687065529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819868728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932559234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002006834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84701153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1347960966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374680590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3307427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369520923"/>
                    </a:ext>
                  </a:extLst>
                </a:gridCol>
                <a:gridCol w="186429">
                  <a:extLst>
                    <a:ext uri="{9D8B030D-6E8A-4147-A177-3AD203B41FA5}">
                      <a16:colId xmlns:a16="http://schemas.microsoft.com/office/drawing/2014/main" val="2233720638"/>
                    </a:ext>
                  </a:extLst>
                </a:gridCol>
                <a:gridCol w="737241">
                  <a:extLst>
                    <a:ext uri="{9D8B030D-6E8A-4147-A177-3AD203B41FA5}">
                      <a16:colId xmlns:a16="http://schemas.microsoft.com/office/drawing/2014/main" val="3428350375"/>
                    </a:ext>
                  </a:extLst>
                </a:gridCol>
                <a:gridCol w="830456">
                  <a:extLst>
                    <a:ext uri="{9D8B030D-6E8A-4147-A177-3AD203B41FA5}">
                      <a16:colId xmlns:a16="http://schemas.microsoft.com/office/drawing/2014/main" val="272995014"/>
                    </a:ext>
                  </a:extLst>
                </a:gridCol>
                <a:gridCol w="491494">
                  <a:extLst>
                    <a:ext uri="{9D8B030D-6E8A-4147-A177-3AD203B41FA5}">
                      <a16:colId xmlns:a16="http://schemas.microsoft.com/office/drawing/2014/main" val="1528690651"/>
                    </a:ext>
                  </a:extLst>
                </a:gridCol>
              </a:tblGrid>
              <a:tr h="170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U. LA CALERA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5491" marR="5491" marT="5491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598124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FIGUEROA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27.08.05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37556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FELIPE YÁÑEZ PARRA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18.10.04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4487283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FRANCISCO RIVERA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02.02.04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3477602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JOAQUÍN SOTO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04.03.07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532365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MARTÍN HIRIART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19.01.05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132884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MICHAEL MATURANA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20.06.04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2327129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1341445"/>
                  </a:ext>
                </a:extLst>
              </a:tr>
              <a:tr h="1427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7704690"/>
                  </a:ext>
                </a:extLst>
              </a:tr>
              <a:tr h="148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SELECCIÓN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2110216"/>
                  </a:ext>
                </a:extLst>
              </a:tr>
              <a:tr h="148262">
                <a:tc>
                  <a:txBody>
                    <a:bodyPr/>
                    <a:lstStyle/>
                    <a:p>
                      <a:pPr algn="ctr" fontAlgn="ctr"/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CL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40095"/>
                  </a:ext>
                </a:extLst>
              </a:tr>
              <a:tr h="1702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CONTABLE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L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1" marR="5491" marT="54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5491" marR="5491" marT="54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743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1.890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1147</a:t>
                      </a:r>
                    </a:p>
                  </a:txBody>
                  <a:tcPr marL="5491" marR="5491" marT="54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9969967"/>
                  </a:ext>
                </a:extLst>
              </a:tr>
            </a:tbl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4E6A65F4-698E-7C5A-D938-77F044EDCF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399595"/>
              </p:ext>
            </p:extLst>
          </p:nvPr>
        </p:nvGraphicFramePr>
        <p:xfrm>
          <a:off x="2455334" y="2122487"/>
          <a:ext cx="9736665" cy="1450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468880" progId="Excel.Sheet.12">
                  <p:embed/>
                </p:oleObj>
              </mc:Choice>
              <mc:Fallback>
                <p:oleObj name="Worksheet" r:id="rId4" imgW="15392440" imgH="2468880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4E6A65F4-698E-7C5A-D938-77F044EDCF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4" y="2122487"/>
                        <a:ext cx="9736665" cy="14504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5805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03F798F6-9756-DDE4-7397-530EFC8F7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391020"/>
              </p:ext>
            </p:extLst>
          </p:nvPr>
        </p:nvGraphicFramePr>
        <p:xfrm>
          <a:off x="2455332" y="3731684"/>
          <a:ext cx="9736667" cy="1703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5392440" imgH="2659542" progId="Excel.Sheet.12">
                  <p:embed/>
                </p:oleObj>
              </mc:Choice>
              <mc:Fallback>
                <p:oleObj name="Worksheet" r:id="rId4" imgW="15392440" imgH="2659542" progId="Excel.Sheet.12">
                  <p:embed/>
                  <p:pic>
                    <p:nvPicPr>
                      <p:cNvPr id="5" name="Objeto 4">
                        <a:extLst>
                          <a:ext uri="{FF2B5EF4-FFF2-40B4-BE49-F238E27FC236}">
                            <a16:creationId xmlns:a16="http://schemas.microsoft.com/office/drawing/2014/main" id="{03F798F6-9756-DDE4-7397-530EFC8F7C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55332" y="3731684"/>
                        <a:ext cx="9736667" cy="1703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99FAFDA-6A80-F601-5B7C-FBDC557205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329382"/>
              </p:ext>
            </p:extLst>
          </p:nvPr>
        </p:nvGraphicFramePr>
        <p:xfrm>
          <a:off x="2455332" y="2065338"/>
          <a:ext cx="9736666" cy="1541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5392440" imgH="2461098" progId="Excel.Sheet.12">
                  <p:embed/>
                </p:oleObj>
              </mc:Choice>
              <mc:Fallback>
                <p:oleObj name="Worksheet" r:id="rId6" imgW="15392440" imgH="2461098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99FAFDA-6A80-F601-5B7C-FBDC557205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455332" y="2065338"/>
                        <a:ext cx="9736666" cy="1541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1251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</TotalTime>
  <Words>380</Words>
  <Application>Microsoft Office PowerPoint</Application>
  <PresentationFormat>Panorámica</PresentationFormat>
  <Paragraphs>369</Paragraphs>
  <Slides>6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Hoja de cálculo de Microsoft Excel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Argandona, Tomas</cp:lastModifiedBy>
  <cp:revision>9</cp:revision>
  <dcterms:created xsi:type="dcterms:W3CDTF">2024-04-25T13:01:34Z</dcterms:created>
  <dcterms:modified xsi:type="dcterms:W3CDTF">2025-06-05T05:01:39Z</dcterms:modified>
</cp:coreProperties>
</file>