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575294-1563-4539-B7BA-F6B546E2A1E1}" v="428" dt="2025-06-04T05:48:21.3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3"/>
    <p:restoredTop sz="94718"/>
  </p:normalViewPr>
  <p:slideViewPr>
    <p:cSldViewPr snapToGrid="0">
      <p:cViewPr varScale="1">
        <p:scale>
          <a:sx n="90" d="100"/>
          <a:sy n="90" d="100"/>
        </p:scale>
        <p:origin x="86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gandona, Tomas" userId="50db70e4-59fc-4f0c-a115-02822a9dffb8" providerId="ADAL" clId="{20575294-1563-4539-B7BA-F6B546E2A1E1}"/>
    <pc:docChg chg="undo custSel addSld delSld modSld">
      <pc:chgData name="Argandona, Tomas" userId="50db70e4-59fc-4f0c-a115-02822a9dffb8" providerId="ADAL" clId="{20575294-1563-4539-B7BA-F6B546E2A1E1}" dt="2025-06-04T05:48:29.615" v="1098" actId="14100"/>
      <pc:docMkLst>
        <pc:docMk/>
      </pc:docMkLst>
      <pc:sldChg chg="addSp delSp modSp mod">
        <pc:chgData name="Argandona, Tomas" userId="50db70e4-59fc-4f0c-a115-02822a9dffb8" providerId="ADAL" clId="{20575294-1563-4539-B7BA-F6B546E2A1E1}" dt="2025-06-04T05:46:52.920" v="1094" actId="14100"/>
        <pc:sldMkLst>
          <pc:docMk/>
          <pc:sldMk cId="2457759149" sldId="256"/>
        </pc:sldMkLst>
        <pc:graphicFrameChg chg="add mod modGraphic">
          <ac:chgData name="Argandona, Tomas" userId="50db70e4-59fc-4f0c-a115-02822a9dffb8" providerId="ADAL" clId="{20575294-1563-4539-B7BA-F6B546E2A1E1}" dt="2025-06-04T05:19:47.198" v="1049" actId="14100"/>
          <ac:graphicFrameMkLst>
            <pc:docMk/>
            <pc:sldMk cId="2457759149" sldId="256"/>
            <ac:graphicFrameMk id="2" creationId="{07BD5C2A-63AB-AE3B-6E9E-4B76C8BD5F0E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6-04T05:42:54.936" v="1086" actId="14100"/>
          <ac:graphicFrameMkLst>
            <pc:docMk/>
            <pc:sldMk cId="2457759149" sldId="256"/>
            <ac:graphicFrameMk id="3" creationId="{7C24FB4D-DE4A-8499-E421-59777AA6729C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6-04T05:46:52.920" v="1094" actId="14100"/>
          <ac:graphicFrameMkLst>
            <pc:docMk/>
            <pc:sldMk cId="2457759149" sldId="256"/>
            <ac:graphicFrameMk id="4" creationId="{95C10EF5-D9A0-5DAF-AEC9-75840B6D9AFC}"/>
          </ac:graphicFrameMkLst>
        </pc:graphicFrameChg>
        <pc:graphicFrameChg chg="add del mod modGraphic">
          <ac:chgData name="Argandona, Tomas" userId="50db70e4-59fc-4f0c-a115-02822a9dffb8" providerId="ADAL" clId="{20575294-1563-4539-B7BA-F6B546E2A1E1}" dt="2025-06-04T05:09:37.652" v="1016" actId="478"/>
          <ac:graphicFrameMkLst>
            <pc:docMk/>
            <pc:sldMk cId="2457759149" sldId="256"/>
            <ac:graphicFrameMk id="9" creationId="{7F1E19D9-8043-B6FB-99EF-715D11BFE09C}"/>
          </ac:graphicFrameMkLst>
        </pc:graphicFrameChg>
        <pc:graphicFrameChg chg="add del mod modGraphic">
          <ac:chgData name="Argandona, Tomas" userId="50db70e4-59fc-4f0c-a115-02822a9dffb8" providerId="ADAL" clId="{20575294-1563-4539-B7BA-F6B546E2A1E1}" dt="2025-06-04T05:09:35.970" v="1014" actId="478"/>
          <ac:graphicFrameMkLst>
            <pc:docMk/>
            <pc:sldMk cId="2457759149" sldId="256"/>
            <ac:graphicFrameMk id="10" creationId="{456F1DBC-7C18-04F9-3C13-C1922348F4D0}"/>
          </ac:graphicFrameMkLst>
        </pc:graphicFrameChg>
        <pc:graphicFrameChg chg="add del mod modGraphic">
          <ac:chgData name="Argandona, Tomas" userId="50db70e4-59fc-4f0c-a115-02822a9dffb8" providerId="ADAL" clId="{20575294-1563-4539-B7BA-F6B546E2A1E1}" dt="2025-06-04T05:09:36.645" v="1015" actId="478"/>
          <ac:graphicFrameMkLst>
            <pc:docMk/>
            <pc:sldMk cId="2457759149" sldId="256"/>
            <ac:graphicFrameMk id="11" creationId="{3699ED8F-F8A0-1001-AA51-678318D3C9D7}"/>
          </ac:graphicFrameMkLst>
        </pc:graphicFrameChg>
      </pc:sldChg>
      <pc:sldChg chg="addSp delSp modSp add del mod">
        <pc:chgData name="Argandona, Tomas" userId="50db70e4-59fc-4f0c-a115-02822a9dffb8" providerId="ADAL" clId="{20575294-1563-4539-B7BA-F6B546E2A1E1}" dt="2025-06-04T05:36:49.778" v="1078" actId="14100"/>
        <pc:sldMkLst>
          <pc:docMk/>
          <pc:sldMk cId="3445561366" sldId="257"/>
        </pc:sldMkLst>
        <pc:graphicFrameChg chg="add mod modGraphic">
          <ac:chgData name="Argandona, Tomas" userId="50db70e4-59fc-4f0c-a115-02822a9dffb8" providerId="ADAL" clId="{20575294-1563-4539-B7BA-F6B546E2A1E1}" dt="2025-06-04T05:14:11.163" v="1037" actId="14100"/>
          <ac:graphicFrameMkLst>
            <pc:docMk/>
            <pc:sldMk cId="3445561366" sldId="257"/>
            <ac:graphicFrameMk id="2" creationId="{76C75E98-0C75-1091-2ECD-BFBF1B0F1106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6-04T05:29:31.858" v="1061" actId="14100"/>
          <ac:graphicFrameMkLst>
            <pc:docMk/>
            <pc:sldMk cId="3445561366" sldId="257"/>
            <ac:graphicFrameMk id="3" creationId="{96A64A00-F485-7DD1-A4A2-108B5C13A58B}"/>
          </ac:graphicFrameMkLst>
        </pc:graphicFrameChg>
        <pc:graphicFrameChg chg="add mod">
          <ac:chgData name="Argandona, Tomas" userId="50db70e4-59fc-4f0c-a115-02822a9dffb8" providerId="ADAL" clId="{20575294-1563-4539-B7BA-F6B546E2A1E1}" dt="2025-06-04T05:36:32.098" v="1074"/>
          <ac:graphicFrameMkLst>
            <pc:docMk/>
            <pc:sldMk cId="3445561366" sldId="257"/>
            <ac:graphicFrameMk id="4" creationId="{CDE1494A-D9EB-B272-4E59-95B1D1E1E977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6-04T05:36:49.778" v="1078" actId="14100"/>
          <ac:graphicFrameMkLst>
            <pc:docMk/>
            <pc:sldMk cId="3445561366" sldId="257"/>
            <ac:graphicFrameMk id="5" creationId="{06EA6F28-A34B-179C-5C57-96699113FEEA}"/>
          </ac:graphicFrameMkLst>
        </pc:graphicFrameChg>
        <pc:graphicFrameChg chg="add del mod modGraphic">
          <ac:chgData name="Argandona, Tomas" userId="50db70e4-59fc-4f0c-a115-02822a9dffb8" providerId="ADAL" clId="{20575294-1563-4539-B7BA-F6B546E2A1E1}" dt="2025-06-04T05:09:45.962" v="1019" actId="478"/>
          <ac:graphicFrameMkLst>
            <pc:docMk/>
            <pc:sldMk cId="3445561366" sldId="257"/>
            <ac:graphicFrameMk id="6" creationId="{C12D73D5-9E0F-4CC6-E515-439B65282B66}"/>
          </ac:graphicFrameMkLst>
        </pc:graphicFrameChg>
        <pc:graphicFrameChg chg="add del mod modGraphic">
          <ac:chgData name="Argandona, Tomas" userId="50db70e4-59fc-4f0c-a115-02822a9dffb8" providerId="ADAL" clId="{20575294-1563-4539-B7BA-F6B546E2A1E1}" dt="2025-06-04T05:09:40.593" v="1017" actId="478"/>
          <ac:graphicFrameMkLst>
            <pc:docMk/>
            <pc:sldMk cId="3445561366" sldId="257"/>
            <ac:graphicFrameMk id="7" creationId="{E8BE94FE-43E3-A33B-03AA-AC671087B455}"/>
          </ac:graphicFrameMkLst>
        </pc:graphicFrameChg>
        <pc:graphicFrameChg chg="add del mod modGraphic">
          <ac:chgData name="Argandona, Tomas" userId="50db70e4-59fc-4f0c-a115-02822a9dffb8" providerId="ADAL" clId="{20575294-1563-4539-B7BA-F6B546E2A1E1}" dt="2025-06-04T05:09:48.314" v="1020" actId="478"/>
          <ac:graphicFrameMkLst>
            <pc:docMk/>
            <pc:sldMk cId="3445561366" sldId="257"/>
            <ac:graphicFrameMk id="8" creationId="{B67E69D5-DDD7-C9CC-08FC-B60FA4346C78}"/>
          </ac:graphicFrameMkLst>
        </pc:graphicFrameChg>
      </pc:sldChg>
      <pc:sldChg chg="addSp delSp modSp mod">
        <pc:chgData name="Argandona, Tomas" userId="50db70e4-59fc-4f0c-a115-02822a9dffb8" providerId="ADAL" clId="{20575294-1563-4539-B7BA-F6B546E2A1E1}" dt="2025-06-04T05:34:10.877" v="1073" actId="14100"/>
        <pc:sldMkLst>
          <pc:docMk/>
          <pc:sldMk cId="370415179" sldId="258"/>
        </pc:sldMkLst>
        <pc:graphicFrameChg chg="add mod modGraphic">
          <ac:chgData name="Argandona, Tomas" userId="50db70e4-59fc-4f0c-a115-02822a9dffb8" providerId="ADAL" clId="{20575294-1563-4539-B7BA-F6B546E2A1E1}" dt="2025-06-04T05:14:42.530" v="1041" actId="14100"/>
          <ac:graphicFrameMkLst>
            <pc:docMk/>
            <pc:sldMk cId="370415179" sldId="258"/>
            <ac:graphicFrameMk id="2" creationId="{190DB40A-34F8-3DB1-3111-1D41D97D8DBD}"/>
          </ac:graphicFrameMkLst>
        </pc:graphicFrameChg>
        <pc:graphicFrameChg chg="add del mod modGraphic">
          <ac:chgData name="Argandona, Tomas" userId="50db70e4-59fc-4f0c-a115-02822a9dffb8" providerId="ADAL" clId="{20575294-1563-4539-B7BA-F6B546E2A1E1}" dt="2025-06-04T05:09:55.952" v="1022" actId="478"/>
          <ac:graphicFrameMkLst>
            <pc:docMk/>
            <pc:sldMk cId="370415179" sldId="258"/>
            <ac:graphicFrameMk id="3" creationId="{E222433E-EA20-0B25-E0B9-A6C56FC88AD8}"/>
          </ac:graphicFrameMkLst>
        </pc:graphicFrameChg>
        <pc:graphicFrameChg chg="add del mod modGraphic">
          <ac:chgData name="Argandona, Tomas" userId="50db70e4-59fc-4f0c-a115-02822a9dffb8" providerId="ADAL" clId="{20575294-1563-4539-B7BA-F6B546E2A1E1}" dt="2025-06-04T05:09:59.763" v="1024" actId="478"/>
          <ac:graphicFrameMkLst>
            <pc:docMk/>
            <pc:sldMk cId="370415179" sldId="258"/>
            <ac:graphicFrameMk id="4" creationId="{1F3D0F3A-4F8E-8C24-D818-843656E912AD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6-04T05:32:58.946" v="1069" actId="14100"/>
          <ac:graphicFrameMkLst>
            <pc:docMk/>
            <pc:sldMk cId="370415179" sldId="258"/>
            <ac:graphicFrameMk id="5" creationId="{71F02E1E-0D7D-B476-5E2D-83255EEB5326}"/>
          </ac:graphicFrameMkLst>
        </pc:graphicFrameChg>
        <pc:graphicFrameChg chg="add del mod modGraphic">
          <ac:chgData name="Argandona, Tomas" userId="50db70e4-59fc-4f0c-a115-02822a9dffb8" providerId="ADAL" clId="{20575294-1563-4539-B7BA-F6B546E2A1E1}" dt="2025-06-04T05:09:54.412" v="1021" actId="478"/>
          <ac:graphicFrameMkLst>
            <pc:docMk/>
            <pc:sldMk cId="370415179" sldId="258"/>
            <ac:graphicFrameMk id="6" creationId="{34A3FE1E-2102-7956-A2E1-E933627F1DD1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6-04T05:34:10.877" v="1073" actId="14100"/>
          <ac:graphicFrameMkLst>
            <pc:docMk/>
            <pc:sldMk cId="370415179" sldId="258"/>
            <ac:graphicFrameMk id="7" creationId="{3EDEBFF5-2145-6005-A0FD-EEA9E05B4639}"/>
          </ac:graphicFrameMkLst>
        </pc:graphicFrameChg>
      </pc:sldChg>
      <pc:sldChg chg="addSp delSp modSp mod">
        <pc:chgData name="Argandona, Tomas" userId="50db70e4-59fc-4f0c-a115-02822a9dffb8" providerId="ADAL" clId="{20575294-1563-4539-B7BA-F6B546E2A1E1}" dt="2025-06-04T05:31:48.102" v="1065" actId="14100"/>
        <pc:sldMkLst>
          <pc:docMk/>
          <pc:sldMk cId="480772640" sldId="259"/>
        </pc:sldMkLst>
        <pc:graphicFrameChg chg="add del mod modGraphic">
          <ac:chgData name="Argandona, Tomas" userId="50db70e4-59fc-4f0c-a115-02822a9dffb8" providerId="ADAL" clId="{20575294-1563-4539-B7BA-F6B546E2A1E1}" dt="2025-06-04T05:10:06.031" v="1026" actId="478"/>
          <ac:graphicFrameMkLst>
            <pc:docMk/>
            <pc:sldMk cId="480772640" sldId="259"/>
            <ac:graphicFrameMk id="2" creationId="{2C037885-3EAE-8845-8A94-05127C13890D}"/>
          </ac:graphicFrameMkLst>
        </pc:graphicFrameChg>
        <pc:graphicFrameChg chg="add del mod modGraphic">
          <ac:chgData name="Argandona, Tomas" userId="50db70e4-59fc-4f0c-a115-02822a9dffb8" providerId="ADAL" clId="{20575294-1563-4539-B7BA-F6B546E2A1E1}" dt="2025-06-04T05:10:03.949" v="1025" actId="478"/>
          <ac:graphicFrameMkLst>
            <pc:docMk/>
            <pc:sldMk cId="480772640" sldId="259"/>
            <ac:graphicFrameMk id="3" creationId="{0055EE12-1BF1-C3AC-DD32-A0AEF53E68C1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6-04T05:16:30.170" v="1045" actId="14100"/>
          <ac:graphicFrameMkLst>
            <pc:docMk/>
            <pc:sldMk cId="480772640" sldId="259"/>
            <ac:graphicFrameMk id="4" creationId="{696CFEFF-A80D-0EE5-F617-FEA7B229C4A4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6-04T05:24:09.468" v="1053" actId="14100"/>
          <ac:graphicFrameMkLst>
            <pc:docMk/>
            <pc:sldMk cId="480772640" sldId="259"/>
            <ac:graphicFrameMk id="5" creationId="{8CD54A70-F36F-1CB8-F038-07D31DA1E8E7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6-04T05:31:48.102" v="1065" actId="14100"/>
          <ac:graphicFrameMkLst>
            <pc:docMk/>
            <pc:sldMk cId="480772640" sldId="259"/>
            <ac:graphicFrameMk id="6" creationId="{66A12109-8849-3CD1-B29A-D8C8B964CB63}"/>
          </ac:graphicFrameMkLst>
        </pc:graphicFrameChg>
        <pc:graphicFrameChg chg="add del mod modGraphic">
          <ac:chgData name="Argandona, Tomas" userId="50db70e4-59fc-4f0c-a115-02822a9dffb8" providerId="ADAL" clId="{20575294-1563-4539-B7BA-F6B546E2A1E1}" dt="2025-06-04T05:10:10.819" v="1027" actId="478"/>
          <ac:graphicFrameMkLst>
            <pc:docMk/>
            <pc:sldMk cId="480772640" sldId="259"/>
            <ac:graphicFrameMk id="7" creationId="{34B99E5D-494F-1019-ACB6-CFB4A3D91E6D}"/>
          </ac:graphicFrameMkLst>
        </pc:graphicFrameChg>
      </pc:sldChg>
      <pc:sldChg chg="addSp delSp modSp mod">
        <pc:chgData name="Argandona, Tomas" userId="50db70e4-59fc-4f0c-a115-02822a9dffb8" providerId="ADAL" clId="{20575294-1563-4539-B7BA-F6B546E2A1E1}" dt="2025-06-04T05:48:29.615" v="1098" actId="14100"/>
        <pc:sldMkLst>
          <pc:docMk/>
          <pc:sldMk cId="2565805697" sldId="260"/>
        </pc:sldMkLst>
        <pc:graphicFrameChg chg="add mod modGraphic">
          <ac:chgData name="Argandona, Tomas" userId="50db70e4-59fc-4f0c-a115-02822a9dffb8" providerId="ADAL" clId="{20575294-1563-4539-B7BA-F6B546E2A1E1}" dt="2025-06-04T05:26:02.403" v="1057" actId="14100"/>
          <ac:graphicFrameMkLst>
            <pc:docMk/>
            <pc:sldMk cId="2565805697" sldId="260"/>
            <ac:graphicFrameMk id="2" creationId="{3E1568F4-6CE1-6E6D-3A0F-8D652187AC0D}"/>
          </ac:graphicFrameMkLst>
        </pc:graphicFrameChg>
        <pc:graphicFrameChg chg="add del mod modGraphic">
          <ac:chgData name="Argandona, Tomas" userId="50db70e4-59fc-4f0c-a115-02822a9dffb8" providerId="ADAL" clId="{20575294-1563-4539-B7BA-F6B546E2A1E1}" dt="2025-06-04T05:10:17.787" v="1030" actId="478"/>
          <ac:graphicFrameMkLst>
            <pc:docMk/>
            <pc:sldMk cId="2565805697" sldId="260"/>
            <ac:graphicFrameMk id="3" creationId="{3F704928-0E02-A0AE-D9EF-848D7BBCF7AE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6-04T05:48:29.615" v="1098" actId="14100"/>
          <ac:graphicFrameMkLst>
            <pc:docMk/>
            <pc:sldMk cId="2565805697" sldId="260"/>
            <ac:graphicFrameMk id="4" creationId="{9812C78A-B720-5404-58CA-9CE9D6D1DAD2}"/>
          </ac:graphicFrameMkLst>
        </pc:graphicFrameChg>
        <pc:graphicFrameChg chg="add del mod modGraphic">
          <ac:chgData name="Argandona, Tomas" userId="50db70e4-59fc-4f0c-a115-02822a9dffb8" providerId="ADAL" clId="{20575294-1563-4539-B7BA-F6B546E2A1E1}" dt="2025-06-04T05:10:15.627" v="1029" actId="478"/>
          <ac:graphicFrameMkLst>
            <pc:docMk/>
            <pc:sldMk cId="2565805697" sldId="260"/>
            <ac:graphicFrameMk id="5" creationId="{2A52102E-1EBC-9891-CA5D-C4FEDF968139}"/>
          </ac:graphicFrameMkLst>
        </pc:graphicFrameChg>
      </pc:sldChg>
      <pc:sldChg chg="addSp delSp modSp mod">
        <pc:chgData name="Argandona, Tomas" userId="50db70e4-59fc-4f0c-a115-02822a9dffb8" providerId="ADAL" clId="{20575294-1563-4539-B7BA-F6B546E2A1E1}" dt="2025-06-04T05:45:01.799" v="1090" actId="14100"/>
        <pc:sldMkLst>
          <pc:docMk/>
          <pc:sldMk cId="2153125119" sldId="261"/>
        </pc:sldMkLst>
        <pc:graphicFrameChg chg="add del mod modGraphic">
          <ac:chgData name="Argandona, Tomas" userId="50db70e4-59fc-4f0c-a115-02822a9dffb8" providerId="ADAL" clId="{20575294-1563-4539-B7BA-F6B546E2A1E1}" dt="2025-06-04T05:10:25.450" v="1033" actId="478"/>
          <ac:graphicFrameMkLst>
            <pc:docMk/>
            <pc:sldMk cId="2153125119" sldId="261"/>
            <ac:graphicFrameMk id="2" creationId="{05FC7CDA-12DC-09AB-68C2-3530BEF1651D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6-04T05:41:47.402" v="1082" actId="14100"/>
          <ac:graphicFrameMkLst>
            <pc:docMk/>
            <pc:sldMk cId="2153125119" sldId="261"/>
            <ac:graphicFrameMk id="3" creationId="{72EA033E-65F6-874C-A353-F6D0A802165C}"/>
          </ac:graphicFrameMkLst>
        </pc:graphicFrameChg>
        <pc:graphicFrameChg chg="add mod modGraphic">
          <ac:chgData name="Argandona, Tomas" userId="50db70e4-59fc-4f0c-a115-02822a9dffb8" providerId="ADAL" clId="{20575294-1563-4539-B7BA-F6B546E2A1E1}" dt="2025-06-04T05:45:01.799" v="1090" actId="14100"/>
          <ac:graphicFrameMkLst>
            <pc:docMk/>
            <pc:sldMk cId="2153125119" sldId="261"/>
            <ac:graphicFrameMk id="4" creationId="{44672C5E-CB47-100B-4463-D149878106F1}"/>
          </ac:graphicFrameMkLst>
        </pc:graphicFrameChg>
        <pc:graphicFrameChg chg="add del mod modGraphic">
          <ac:chgData name="Argandona, Tomas" userId="50db70e4-59fc-4f0c-a115-02822a9dffb8" providerId="ADAL" clId="{20575294-1563-4539-B7BA-F6B546E2A1E1}" dt="2025-06-04T05:10:24.019" v="1032" actId="478"/>
          <ac:graphicFrameMkLst>
            <pc:docMk/>
            <pc:sldMk cId="2153125119" sldId="261"/>
            <ac:graphicFrameMk id="5" creationId="{2BE115AA-6365-D408-7187-F99BF85F267E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200B3-FBDE-5D4F-8C17-4F5665851824}" type="datetimeFigureOut">
              <a:rPr lang="es-CL" smtClean="0"/>
              <a:t>04-06-2025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04FA6-AF3E-BA4D-A4A1-CD6370BA1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5107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D04FA6-AF3E-BA4D-A4A1-CD6370BA1F70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6227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D04FA6-AF3E-BA4D-A4A1-CD6370BA1F70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1923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D04FA6-AF3E-BA4D-A4A1-CD6370BA1F70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2803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D04FA6-AF3E-BA4D-A4A1-CD6370BA1F70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5350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D04FA6-AF3E-BA4D-A4A1-CD6370BA1F70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7119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D04FA6-AF3E-BA4D-A4A1-CD6370BA1F70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0934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E7823-B438-5071-FF5E-85A3574B8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6C5DA45-70EF-7AC4-9A7B-6019E7C38B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BFD5BD-D1E9-7ED3-D834-729542D7F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04-06-2025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3E349B-7F43-B1F8-C290-16B4B0B2C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6FDCE9-D50F-1740-39E9-29EEF52DA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433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C9F290-2042-9976-85D4-9A25D16BE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23A06E-74E5-0444-3373-FD92F1417D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20F728-668F-23D1-4AD7-700D25A4D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04-06-2025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58F25A-15C3-16F9-638C-3F59E9BB2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8B0015-887A-51B4-A5CC-3DB4C5375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276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6417595-2EB5-F3E8-5D99-92F00333CC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2C8B0B0-1F95-7E17-D0BE-59F0214FB6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7D3218-3EA5-6071-7262-40DA443F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04-06-2025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B58C7C-F386-F7E1-AAB3-35C80FB2B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5CEAAB-213B-8BD7-9248-A6ED43F06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3768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03E359-5691-04F7-A5BD-CF7B0DAA2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E019BE-4388-7B5B-1D6E-9B04F0170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E14E6C-91DF-6A20-087E-B887A7996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04-06-2025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E22FED-1C4F-24C9-9241-C9372C1EE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24F2AB-2228-5A23-BCC1-B4EF62BBC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438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59607B-877C-A5CF-97A2-F1FB13CFA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C53C9F-9C2D-42EC-31EB-31E8E0E26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2AEAB6-4795-5A88-17DB-87A2C2A95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04-06-2025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AA4214-3416-9C40-27B0-081F9A3D3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954433-B9F7-EE57-CD20-F10E5D8E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1722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D64BC1-8C98-D46E-5044-0AD84C698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D89192-C381-C62B-503B-DDE57E60A8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F8B40B3-E168-D0FA-5742-9328F782E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BC2ED2E-49F6-7A1B-50EC-426BA0174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04-06-2025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5E499A-6B04-3DC1-6BF9-8A7E058BF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854227-B217-41BA-73EA-854862CBC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093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93A8FF-390D-1E45-0FB9-1620B95DA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BA86C2-B3E1-A12F-8BDB-50576F458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6E7179-BDCC-CA46-0E80-00D6F2E44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359C3DC-4B62-4C13-3FCF-0B3148B954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11486B9-0D9D-043A-DC4C-D4BD636B35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46533C0-9605-5D53-3290-9D446AF5A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04-06-2025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D8175ED-B144-DAAF-31F4-1396F4AC5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EA53B3B-4F47-7233-14FA-CAC994F8F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750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B11548-2359-3D80-8EF5-61438283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F6A9E87-58B3-24B6-C5A9-053C256B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04-06-2025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28BBEB9-CB0A-982D-7DD3-D65570E31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2A2111-E997-E7A9-8656-8D95EF6C5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790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536819A-DEBA-FEB2-081D-55C1E0574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04-06-2025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6B9B095-5730-C465-B659-D2D6EF6AA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56BB05-D574-C23F-FFB6-88799082E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362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E906C6-AFCC-9FC2-A978-498A9D583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64155C-8358-BB7C-1063-3903D1257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0A630C-78E1-40AD-CE20-027644DE9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A42B61-0400-90A5-BFF6-D267C2E37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04-06-2025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A3C83F-E332-E33B-0409-4302AF59D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E5E75A-AC6F-479B-537F-1C8182FB4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742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F0EB21-A382-95F6-78B0-1481B263B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5E472F9-CA31-A0A5-94C5-EDDDD1CBDD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7DBB1E0-E354-7680-5123-E271A0C26D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0A5985-A513-5E1C-203F-B77D93291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63A-4364-0D43-941B-8FB3CF951845}" type="datetimeFigureOut">
              <a:rPr lang="es-CL" smtClean="0"/>
              <a:t>04-06-2025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7E177C-ABD6-3F50-1CB0-AC5E33C72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9BA473-45DF-2CB1-2E6E-C73005EA9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1246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B91AFA5-F0CF-2670-6D7E-E176A3A56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3B0417-3AB4-680B-B7C7-446CF7936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97CB23-CC48-D9EC-A457-6E672FFE1D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7563A-4364-0D43-941B-8FB3CF951845}" type="datetimeFigureOut">
              <a:rPr lang="es-CL" smtClean="0"/>
              <a:t>04-06-2025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DA6BE7-3899-5B99-F0B8-0091A5DD39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F2C790-91C7-FA0A-F394-D469718A92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5241C-C485-5349-B4DF-ECD7592EC8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903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7BD5C2A-63AB-AE3B-6E9E-4B76C8BD5F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688541"/>
              </p:ext>
            </p:extLst>
          </p:nvPr>
        </p:nvGraphicFramePr>
        <p:xfrm>
          <a:off x="2438403" y="4777765"/>
          <a:ext cx="9753604" cy="1614566"/>
        </p:xfrm>
        <a:graphic>
          <a:graphicData uri="http://schemas.openxmlformats.org/drawingml/2006/table">
            <a:tbl>
              <a:tblPr/>
              <a:tblGrid>
                <a:gridCol w="1164430">
                  <a:extLst>
                    <a:ext uri="{9D8B030D-6E8A-4147-A177-3AD203B41FA5}">
                      <a16:colId xmlns:a16="http://schemas.microsoft.com/office/drawing/2014/main" val="3183167625"/>
                    </a:ext>
                  </a:extLst>
                </a:gridCol>
                <a:gridCol w="312115">
                  <a:extLst>
                    <a:ext uri="{9D8B030D-6E8A-4147-A177-3AD203B41FA5}">
                      <a16:colId xmlns:a16="http://schemas.microsoft.com/office/drawing/2014/main" val="2191350038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012857627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462995563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64340369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460937004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231735445"/>
                    </a:ext>
                  </a:extLst>
                </a:gridCol>
                <a:gridCol w="144053">
                  <a:extLst>
                    <a:ext uri="{9D8B030D-6E8A-4147-A177-3AD203B41FA5}">
                      <a16:colId xmlns:a16="http://schemas.microsoft.com/office/drawing/2014/main" val="155520453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267006276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45189442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513462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828204474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658472818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04210324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148573429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80228223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96888111"/>
                    </a:ext>
                  </a:extLst>
                </a:gridCol>
                <a:gridCol w="150055">
                  <a:extLst>
                    <a:ext uri="{9D8B030D-6E8A-4147-A177-3AD203B41FA5}">
                      <a16:colId xmlns:a16="http://schemas.microsoft.com/office/drawing/2014/main" val="754758647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933885435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323421320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781205324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727389333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552114889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178601591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574499862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178180359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701716259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772482139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955222796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585723619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107543205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485932312"/>
                    </a:ext>
                  </a:extLst>
                </a:gridCol>
                <a:gridCol w="864319">
                  <a:extLst>
                    <a:ext uri="{9D8B030D-6E8A-4147-A177-3AD203B41FA5}">
                      <a16:colId xmlns:a16="http://schemas.microsoft.com/office/drawing/2014/main" val="3927002062"/>
                    </a:ext>
                  </a:extLst>
                </a:gridCol>
                <a:gridCol w="960355">
                  <a:extLst>
                    <a:ext uri="{9D8B030D-6E8A-4147-A177-3AD203B41FA5}">
                      <a16:colId xmlns:a16="http://schemas.microsoft.com/office/drawing/2014/main" val="1864934733"/>
                    </a:ext>
                  </a:extLst>
                </a:gridCol>
                <a:gridCol w="348129">
                  <a:extLst>
                    <a:ext uri="{9D8B030D-6E8A-4147-A177-3AD203B41FA5}">
                      <a16:colId xmlns:a16="http://schemas.microsoft.com/office/drawing/2014/main" val="1454828977"/>
                    </a:ext>
                  </a:extLst>
                </a:gridCol>
                <a:gridCol w="798294">
                  <a:extLst>
                    <a:ext uri="{9D8B030D-6E8A-4147-A177-3AD203B41FA5}">
                      <a16:colId xmlns:a16="http://schemas.microsoft.com/office/drawing/2014/main" val="3135876993"/>
                    </a:ext>
                  </a:extLst>
                </a:gridCol>
                <a:gridCol w="876323">
                  <a:extLst>
                    <a:ext uri="{9D8B030D-6E8A-4147-A177-3AD203B41FA5}">
                      <a16:colId xmlns:a16="http://schemas.microsoft.com/office/drawing/2014/main" val="1787822936"/>
                    </a:ext>
                  </a:extLst>
                </a:gridCol>
                <a:gridCol w="348129">
                  <a:extLst>
                    <a:ext uri="{9D8B030D-6E8A-4147-A177-3AD203B41FA5}">
                      <a16:colId xmlns:a16="http://schemas.microsoft.com/office/drawing/2014/main" val="3989595100"/>
                    </a:ext>
                  </a:extLst>
                </a:gridCol>
              </a:tblGrid>
              <a:tr h="154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DEP. COPIAPÓ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1344294"/>
                  </a:ext>
                </a:extLst>
              </a:tr>
              <a:tr h="129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BENJAMÍN VALENZUELA PARRA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01.06.04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5181491"/>
                  </a:ext>
                </a:extLst>
              </a:tr>
              <a:tr h="129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RICARDO ORELLANA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07.08.04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426022"/>
                  </a:ext>
                </a:extLst>
              </a:tr>
              <a:tr h="129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SEBASTIÁN ESPINOZA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19.07.04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512539"/>
                  </a:ext>
                </a:extLst>
              </a:tr>
              <a:tr h="129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7531632"/>
                  </a:ext>
                </a:extLst>
              </a:tr>
              <a:tr h="129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994428"/>
                  </a:ext>
                </a:extLst>
              </a:tr>
              <a:tr h="129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5357603"/>
                  </a:ext>
                </a:extLst>
              </a:tr>
              <a:tr h="129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271201"/>
                  </a:ext>
                </a:extLst>
              </a:tr>
              <a:tr h="129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5601119"/>
                  </a:ext>
                </a:extLst>
              </a:tr>
              <a:tr h="1345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091612"/>
                  </a:ext>
                </a:extLst>
              </a:tr>
              <a:tr h="134547"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4857101"/>
                  </a:ext>
                </a:extLst>
              </a:tr>
              <a:tr h="154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699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699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1.191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447099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C24FB4D-DE4A-8499-E421-59777AA67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834372"/>
              </p:ext>
            </p:extLst>
          </p:nvPr>
        </p:nvGraphicFramePr>
        <p:xfrm>
          <a:off x="2438403" y="3054448"/>
          <a:ext cx="9753603" cy="1614566"/>
        </p:xfrm>
        <a:graphic>
          <a:graphicData uri="http://schemas.openxmlformats.org/drawingml/2006/table">
            <a:tbl>
              <a:tblPr/>
              <a:tblGrid>
                <a:gridCol w="1164430">
                  <a:extLst>
                    <a:ext uri="{9D8B030D-6E8A-4147-A177-3AD203B41FA5}">
                      <a16:colId xmlns:a16="http://schemas.microsoft.com/office/drawing/2014/main" val="3276385668"/>
                    </a:ext>
                  </a:extLst>
                </a:gridCol>
                <a:gridCol w="312115">
                  <a:extLst>
                    <a:ext uri="{9D8B030D-6E8A-4147-A177-3AD203B41FA5}">
                      <a16:colId xmlns:a16="http://schemas.microsoft.com/office/drawing/2014/main" val="637499004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720154570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4056534926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920500182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845626806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138446739"/>
                    </a:ext>
                  </a:extLst>
                </a:gridCol>
                <a:gridCol w="144053">
                  <a:extLst>
                    <a:ext uri="{9D8B030D-6E8A-4147-A177-3AD203B41FA5}">
                      <a16:colId xmlns:a16="http://schemas.microsoft.com/office/drawing/2014/main" val="3331971633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841308466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03374633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4103408377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578983558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287654546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861620296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369619279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287301566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603969479"/>
                    </a:ext>
                  </a:extLst>
                </a:gridCol>
                <a:gridCol w="150055">
                  <a:extLst>
                    <a:ext uri="{9D8B030D-6E8A-4147-A177-3AD203B41FA5}">
                      <a16:colId xmlns:a16="http://schemas.microsoft.com/office/drawing/2014/main" val="3342298089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507936070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011790459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046487546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596000439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94646143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288085303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104236782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839244131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000207173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583824127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989033137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619243102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138088638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893277211"/>
                    </a:ext>
                  </a:extLst>
                </a:gridCol>
                <a:gridCol w="864319">
                  <a:extLst>
                    <a:ext uri="{9D8B030D-6E8A-4147-A177-3AD203B41FA5}">
                      <a16:colId xmlns:a16="http://schemas.microsoft.com/office/drawing/2014/main" val="3069278070"/>
                    </a:ext>
                  </a:extLst>
                </a:gridCol>
                <a:gridCol w="960354">
                  <a:extLst>
                    <a:ext uri="{9D8B030D-6E8A-4147-A177-3AD203B41FA5}">
                      <a16:colId xmlns:a16="http://schemas.microsoft.com/office/drawing/2014/main" val="1769927966"/>
                    </a:ext>
                  </a:extLst>
                </a:gridCol>
                <a:gridCol w="348129">
                  <a:extLst>
                    <a:ext uri="{9D8B030D-6E8A-4147-A177-3AD203B41FA5}">
                      <a16:colId xmlns:a16="http://schemas.microsoft.com/office/drawing/2014/main" val="1135816826"/>
                    </a:ext>
                  </a:extLst>
                </a:gridCol>
                <a:gridCol w="798294">
                  <a:extLst>
                    <a:ext uri="{9D8B030D-6E8A-4147-A177-3AD203B41FA5}">
                      <a16:colId xmlns:a16="http://schemas.microsoft.com/office/drawing/2014/main" val="564788673"/>
                    </a:ext>
                  </a:extLst>
                </a:gridCol>
                <a:gridCol w="876323">
                  <a:extLst>
                    <a:ext uri="{9D8B030D-6E8A-4147-A177-3AD203B41FA5}">
                      <a16:colId xmlns:a16="http://schemas.microsoft.com/office/drawing/2014/main" val="1714811017"/>
                    </a:ext>
                  </a:extLst>
                </a:gridCol>
                <a:gridCol w="348129">
                  <a:extLst>
                    <a:ext uri="{9D8B030D-6E8A-4147-A177-3AD203B41FA5}">
                      <a16:colId xmlns:a16="http://schemas.microsoft.com/office/drawing/2014/main" val="3538997908"/>
                    </a:ext>
                  </a:extLst>
                </a:gridCol>
              </a:tblGrid>
              <a:tr h="155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DEP. CONCEPCIÓN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4909480"/>
                  </a:ext>
                </a:extLst>
              </a:tr>
              <a:tr h="130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IGNACIO SÁEZ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09.04.05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8995483"/>
                  </a:ext>
                </a:extLst>
              </a:tr>
              <a:tr h="130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NICOLÁS FUENTES SEPÚLVEDA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19.03.05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6840846"/>
                  </a:ext>
                </a:extLst>
              </a:tr>
              <a:tr h="130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NICOLÁS L'HUILLIER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5126554"/>
                  </a:ext>
                </a:extLst>
              </a:tr>
              <a:tr h="130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8378692"/>
                  </a:ext>
                </a:extLst>
              </a:tr>
              <a:tr h="130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428383"/>
                  </a:ext>
                </a:extLst>
              </a:tr>
              <a:tr h="130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9235591"/>
                  </a:ext>
                </a:extLst>
              </a:tr>
              <a:tr h="130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714109"/>
                  </a:ext>
                </a:extLst>
              </a:tr>
              <a:tr h="130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269397"/>
                  </a:ext>
                </a:extLst>
              </a:tr>
              <a:tr h="135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9084609"/>
                  </a:ext>
                </a:extLst>
              </a:tr>
              <a:tr h="125354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9362812"/>
                  </a:ext>
                </a:extLst>
              </a:tr>
              <a:tr h="155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-185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930404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5C10EF5-D9A0-5DAF-AEC9-75840B6D9A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222035"/>
              </p:ext>
            </p:extLst>
          </p:nvPr>
        </p:nvGraphicFramePr>
        <p:xfrm>
          <a:off x="2438403" y="1242581"/>
          <a:ext cx="9753603" cy="1614566"/>
        </p:xfrm>
        <a:graphic>
          <a:graphicData uri="http://schemas.openxmlformats.org/drawingml/2006/table">
            <a:tbl>
              <a:tblPr/>
              <a:tblGrid>
                <a:gridCol w="1164430">
                  <a:extLst>
                    <a:ext uri="{9D8B030D-6E8A-4147-A177-3AD203B41FA5}">
                      <a16:colId xmlns:a16="http://schemas.microsoft.com/office/drawing/2014/main" val="3406225869"/>
                    </a:ext>
                  </a:extLst>
                </a:gridCol>
                <a:gridCol w="312115">
                  <a:extLst>
                    <a:ext uri="{9D8B030D-6E8A-4147-A177-3AD203B41FA5}">
                      <a16:colId xmlns:a16="http://schemas.microsoft.com/office/drawing/2014/main" val="229735156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867607917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697665157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04111242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463054100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837630868"/>
                    </a:ext>
                  </a:extLst>
                </a:gridCol>
                <a:gridCol w="144053">
                  <a:extLst>
                    <a:ext uri="{9D8B030D-6E8A-4147-A177-3AD203B41FA5}">
                      <a16:colId xmlns:a16="http://schemas.microsoft.com/office/drawing/2014/main" val="1454187661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749699076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8180014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4278648757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614691887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269356218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286367833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306906567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16021807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734270128"/>
                    </a:ext>
                  </a:extLst>
                </a:gridCol>
                <a:gridCol w="150055">
                  <a:extLst>
                    <a:ext uri="{9D8B030D-6E8A-4147-A177-3AD203B41FA5}">
                      <a16:colId xmlns:a16="http://schemas.microsoft.com/office/drawing/2014/main" val="3369649976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8498801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358310735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924649268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490453268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402559134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725490416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102838083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4177296457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895175837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026114724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458302088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776863028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028362359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563240065"/>
                    </a:ext>
                  </a:extLst>
                </a:gridCol>
                <a:gridCol w="864319">
                  <a:extLst>
                    <a:ext uri="{9D8B030D-6E8A-4147-A177-3AD203B41FA5}">
                      <a16:colId xmlns:a16="http://schemas.microsoft.com/office/drawing/2014/main" val="701628929"/>
                    </a:ext>
                  </a:extLst>
                </a:gridCol>
                <a:gridCol w="960354">
                  <a:extLst>
                    <a:ext uri="{9D8B030D-6E8A-4147-A177-3AD203B41FA5}">
                      <a16:colId xmlns:a16="http://schemas.microsoft.com/office/drawing/2014/main" val="3831058516"/>
                    </a:ext>
                  </a:extLst>
                </a:gridCol>
                <a:gridCol w="348129">
                  <a:extLst>
                    <a:ext uri="{9D8B030D-6E8A-4147-A177-3AD203B41FA5}">
                      <a16:colId xmlns:a16="http://schemas.microsoft.com/office/drawing/2014/main" val="1284898880"/>
                    </a:ext>
                  </a:extLst>
                </a:gridCol>
                <a:gridCol w="798294">
                  <a:extLst>
                    <a:ext uri="{9D8B030D-6E8A-4147-A177-3AD203B41FA5}">
                      <a16:colId xmlns:a16="http://schemas.microsoft.com/office/drawing/2014/main" val="3272490861"/>
                    </a:ext>
                  </a:extLst>
                </a:gridCol>
                <a:gridCol w="876323">
                  <a:extLst>
                    <a:ext uri="{9D8B030D-6E8A-4147-A177-3AD203B41FA5}">
                      <a16:colId xmlns:a16="http://schemas.microsoft.com/office/drawing/2014/main" val="3466402061"/>
                    </a:ext>
                  </a:extLst>
                </a:gridCol>
                <a:gridCol w="348129">
                  <a:extLst>
                    <a:ext uri="{9D8B030D-6E8A-4147-A177-3AD203B41FA5}">
                      <a16:colId xmlns:a16="http://schemas.microsoft.com/office/drawing/2014/main" val="2894036817"/>
                    </a:ext>
                  </a:extLst>
                </a:gridCol>
              </a:tblGrid>
              <a:tr h="155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DEP. ANTOFAGASTA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860544"/>
                  </a:ext>
                </a:extLst>
              </a:tr>
              <a:tr h="130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BORIS GONZÁLEZ BRAVO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09.07.04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2614798"/>
                  </a:ext>
                </a:extLst>
              </a:tr>
              <a:tr h="130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CRISTÓBAL MARÍN PIZARRO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09.02.04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7462105"/>
                  </a:ext>
                </a:extLst>
              </a:tr>
              <a:tr h="130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FELIPE ÁLVAREZ ROMERO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19.11.04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534553"/>
                  </a:ext>
                </a:extLst>
              </a:tr>
              <a:tr h="130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FRANKO SIEGLER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03.12.05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9287381"/>
                  </a:ext>
                </a:extLst>
              </a:tr>
              <a:tr h="130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RODRIGO ASTORGA REYES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05.03.04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5561674"/>
                  </a:ext>
                </a:extLst>
              </a:tr>
              <a:tr h="130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SERGIO HINOJOSA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06.11.04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8760635"/>
                  </a:ext>
                </a:extLst>
              </a:tr>
              <a:tr h="130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073738"/>
                  </a:ext>
                </a:extLst>
              </a:tr>
              <a:tr h="130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4883054"/>
                  </a:ext>
                </a:extLst>
              </a:tr>
              <a:tr h="135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3350852"/>
                  </a:ext>
                </a:extLst>
              </a:tr>
              <a:tr h="125354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719428"/>
                  </a:ext>
                </a:extLst>
              </a:tr>
              <a:tr h="155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932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932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54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775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6C75E98-0C75-1091-2ECD-BFBF1B0F11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648474"/>
              </p:ext>
            </p:extLst>
          </p:nvPr>
        </p:nvGraphicFramePr>
        <p:xfrm>
          <a:off x="2446869" y="1259514"/>
          <a:ext cx="9745129" cy="1619151"/>
        </p:xfrm>
        <a:graphic>
          <a:graphicData uri="http://schemas.openxmlformats.org/drawingml/2006/table">
            <a:tbl>
              <a:tblPr/>
              <a:tblGrid>
                <a:gridCol w="1163419">
                  <a:extLst>
                    <a:ext uri="{9D8B030D-6E8A-4147-A177-3AD203B41FA5}">
                      <a16:colId xmlns:a16="http://schemas.microsoft.com/office/drawing/2014/main" val="3225502747"/>
                    </a:ext>
                  </a:extLst>
                </a:gridCol>
                <a:gridCol w="311844">
                  <a:extLst>
                    <a:ext uri="{9D8B030D-6E8A-4147-A177-3AD203B41FA5}">
                      <a16:colId xmlns:a16="http://schemas.microsoft.com/office/drawing/2014/main" val="981561503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3864340643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1679199455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2464436148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2208963026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3051089624"/>
                    </a:ext>
                  </a:extLst>
                </a:gridCol>
                <a:gridCol w="143928">
                  <a:extLst>
                    <a:ext uri="{9D8B030D-6E8A-4147-A177-3AD203B41FA5}">
                      <a16:colId xmlns:a16="http://schemas.microsoft.com/office/drawing/2014/main" val="1104116416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4105973885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2037460345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1332625172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4274111809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589417430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3997376250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3389941072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27489462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90710777"/>
                    </a:ext>
                  </a:extLst>
                </a:gridCol>
                <a:gridCol w="149925">
                  <a:extLst>
                    <a:ext uri="{9D8B030D-6E8A-4147-A177-3AD203B41FA5}">
                      <a16:colId xmlns:a16="http://schemas.microsoft.com/office/drawing/2014/main" val="3717856635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1408517844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2981008111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2932972859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2568636537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1872096310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2393170381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3662485254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199221779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1113845177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3399422992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2676274462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446283471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3810617810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3223704425"/>
                    </a:ext>
                  </a:extLst>
                </a:gridCol>
                <a:gridCol w="863569">
                  <a:extLst>
                    <a:ext uri="{9D8B030D-6E8A-4147-A177-3AD203B41FA5}">
                      <a16:colId xmlns:a16="http://schemas.microsoft.com/office/drawing/2014/main" val="949872709"/>
                    </a:ext>
                  </a:extLst>
                </a:gridCol>
                <a:gridCol w="959521">
                  <a:extLst>
                    <a:ext uri="{9D8B030D-6E8A-4147-A177-3AD203B41FA5}">
                      <a16:colId xmlns:a16="http://schemas.microsoft.com/office/drawing/2014/main" val="4126136833"/>
                    </a:ext>
                  </a:extLst>
                </a:gridCol>
                <a:gridCol w="347826">
                  <a:extLst>
                    <a:ext uri="{9D8B030D-6E8A-4147-A177-3AD203B41FA5}">
                      <a16:colId xmlns:a16="http://schemas.microsoft.com/office/drawing/2014/main" val="1649243940"/>
                    </a:ext>
                  </a:extLst>
                </a:gridCol>
                <a:gridCol w="797601">
                  <a:extLst>
                    <a:ext uri="{9D8B030D-6E8A-4147-A177-3AD203B41FA5}">
                      <a16:colId xmlns:a16="http://schemas.microsoft.com/office/drawing/2014/main" val="208411972"/>
                    </a:ext>
                  </a:extLst>
                </a:gridCol>
                <a:gridCol w="875563">
                  <a:extLst>
                    <a:ext uri="{9D8B030D-6E8A-4147-A177-3AD203B41FA5}">
                      <a16:colId xmlns:a16="http://schemas.microsoft.com/office/drawing/2014/main" val="3316484121"/>
                    </a:ext>
                  </a:extLst>
                </a:gridCol>
                <a:gridCol w="347826">
                  <a:extLst>
                    <a:ext uri="{9D8B030D-6E8A-4147-A177-3AD203B41FA5}">
                      <a16:colId xmlns:a16="http://schemas.microsoft.com/office/drawing/2014/main" val="431528725"/>
                    </a:ext>
                  </a:extLst>
                </a:gridCol>
              </a:tblGrid>
              <a:tr h="15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COBRELOA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3695252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LUCAS CORNEJO MIRANDA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17.05.06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1720449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PATRICIO ROMERO FERNÁNDEZ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25.05.05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213975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5793715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466749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0402686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4020196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6056607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705678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6665134"/>
                  </a:ext>
                </a:extLst>
              </a:tr>
              <a:tr h="125710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444378"/>
                  </a:ext>
                </a:extLst>
              </a:tr>
              <a:tr h="15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-375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183300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6A64A00-F485-7DD1-A4A2-108B5C13A5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852344"/>
              </p:ext>
            </p:extLst>
          </p:nvPr>
        </p:nvGraphicFramePr>
        <p:xfrm>
          <a:off x="2446869" y="4790114"/>
          <a:ext cx="9745129" cy="1619151"/>
        </p:xfrm>
        <a:graphic>
          <a:graphicData uri="http://schemas.openxmlformats.org/drawingml/2006/table">
            <a:tbl>
              <a:tblPr/>
              <a:tblGrid>
                <a:gridCol w="1163419">
                  <a:extLst>
                    <a:ext uri="{9D8B030D-6E8A-4147-A177-3AD203B41FA5}">
                      <a16:colId xmlns:a16="http://schemas.microsoft.com/office/drawing/2014/main" val="3664996229"/>
                    </a:ext>
                  </a:extLst>
                </a:gridCol>
                <a:gridCol w="311844">
                  <a:extLst>
                    <a:ext uri="{9D8B030D-6E8A-4147-A177-3AD203B41FA5}">
                      <a16:colId xmlns:a16="http://schemas.microsoft.com/office/drawing/2014/main" val="995631582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275059055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2629320289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3912057102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3692903810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1304140076"/>
                    </a:ext>
                  </a:extLst>
                </a:gridCol>
                <a:gridCol w="143928">
                  <a:extLst>
                    <a:ext uri="{9D8B030D-6E8A-4147-A177-3AD203B41FA5}">
                      <a16:colId xmlns:a16="http://schemas.microsoft.com/office/drawing/2014/main" val="791920110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327293791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3568004344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1126818279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2015046854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3569930468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2748402722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303250904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2319130231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3639591621"/>
                    </a:ext>
                  </a:extLst>
                </a:gridCol>
                <a:gridCol w="149925">
                  <a:extLst>
                    <a:ext uri="{9D8B030D-6E8A-4147-A177-3AD203B41FA5}">
                      <a16:colId xmlns:a16="http://schemas.microsoft.com/office/drawing/2014/main" val="1533049317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3482771623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4069189723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1184873240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839766624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2325699367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4104727460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1317753667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2615975711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3434001969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1139716766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805715386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409506117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3359864359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4197817027"/>
                    </a:ext>
                  </a:extLst>
                </a:gridCol>
                <a:gridCol w="863569">
                  <a:extLst>
                    <a:ext uri="{9D8B030D-6E8A-4147-A177-3AD203B41FA5}">
                      <a16:colId xmlns:a16="http://schemas.microsoft.com/office/drawing/2014/main" val="2928950568"/>
                    </a:ext>
                  </a:extLst>
                </a:gridCol>
                <a:gridCol w="959521">
                  <a:extLst>
                    <a:ext uri="{9D8B030D-6E8A-4147-A177-3AD203B41FA5}">
                      <a16:colId xmlns:a16="http://schemas.microsoft.com/office/drawing/2014/main" val="3567412527"/>
                    </a:ext>
                  </a:extLst>
                </a:gridCol>
                <a:gridCol w="347826">
                  <a:extLst>
                    <a:ext uri="{9D8B030D-6E8A-4147-A177-3AD203B41FA5}">
                      <a16:colId xmlns:a16="http://schemas.microsoft.com/office/drawing/2014/main" val="3290097368"/>
                    </a:ext>
                  </a:extLst>
                </a:gridCol>
                <a:gridCol w="797601">
                  <a:extLst>
                    <a:ext uri="{9D8B030D-6E8A-4147-A177-3AD203B41FA5}">
                      <a16:colId xmlns:a16="http://schemas.microsoft.com/office/drawing/2014/main" val="208797526"/>
                    </a:ext>
                  </a:extLst>
                </a:gridCol>
                <a:gridCol w="875563">
                  <a:extLst>
                    <a:ext uri="{9D8B030D-6E8A-4147-A177-3AD203B41FA5}">
                      <a16:colId xmlns:a16="http://schemas.microsoft.com/office/drawing/2014/main" val="280499526"/>
                    </a:ext>
                  </a:extLst>
                </a:gridCol>
                <a:gridCol w="347826">
                  <a:extLst>
                    <a:ext uri="{9D8B030D-6E8A-4147-A177-3AD203B41FA5}">
                      <a16:colId xmlns:a16="http://schemas.microsoft.com/office/drawing/2014/main" val="1886343016"/>
                    </a:ext>
                  </a:extLst>
                </a:gridCol>
              </a:tblGrid>
              <a:tr h="15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DEP. SANTA CRUZ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8107264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BENJAMÍN MIRANDA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08.03.04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658522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CRISTÓBAL MORENO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2799569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DILAN GUZMÁN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7635575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ICKER QUIROZ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10.09.06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3054985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JOAQUÍN GONZÁLEZ OYARZÚN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08.02.06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633682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MAXIMILIANO HENRÍQUEZ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03.11.06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4874959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6704561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7649101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9409858"/>
                  </a:ext>
                </a:extLst>
              </a:tr>
              <a:tr h="125710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855365"/>
                  </a:ext>
                </a:extLst>
              </a:tr>
              <a:tr h="15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734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734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81698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06EA6F28-A34B-179C-5C57-96699113FE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544704"/>
              </p:ext>
            </p:extLst>
          </p:nvPr>
        </p:nvGraphicFramePr>
        <p:xfrm>
          <a:off x="2446869" y="3054448"/>
          <a:ext cx="9745129" cy="1619151"/>
        </p:xfrm>
        <a:graphic>
          <a:graphicData uri="http://schemas.openxmlformats.org/drawingml/2006/table">
            <a:tbl>
              <a:tblPr/>
              <a:tblGrid>
                <a:gridCol w="1163419">
                  <a:extLst>
                    <a:ext uri="{9D8B030D-6E8A-4147-A177-3AD203B41FA5}">
                      <a16:colId xmlns:a16="http://schemas.microsoft.com/office/drawing/2014/main" val="482343878"/>
                    </a:ext>
                  </a:extLst>
                </a:gridCol>
                <a:gridCol w="311844">
                  <a:extLst>
                    <a:ext uri="{9D8B030D-6E8A-4147-A177-3AD203B41FA5}">
                      <a16:colId xmlns:a16="http://schemas.microsoft.com/office/drawing/2014/main" val="2894786254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2133336544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368039456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2338334057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2016863421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322476415"/>
                    </a:ext>
                  </a:extLst>
                </a:gridCol>
                <a:gridCol w="143928">
                  <a:extLst>
                    <a:ext uri="{9D8B030D-6E8A-4147-A177-3AD203B41FA5}">
                      <a16:colId xmlns:a16="http://schemas.microsoft.com/office/drawing/2014/main" val="30095270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1322156644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4264102624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3365544979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1435850732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3461850625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1287837106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222693957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2836938968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1942147390"/>
                    </a:ext>
                  </a:extLst>
                </a:gridCol>
                <a:gridCol w="149925">
                  <a:extLst>
                    <a:ext uri="{9D8B030D-6E8A-4147-A177-3AD203B41FA5}">
                      <a16:colId xmlns:a16="http://schemas.microsoft.com/office/drawing/2014/main" val="299664515"/>
                    </a:ext>
                  </a:extLst>
                </a:gridCol>
                <a:gridCol w="137931">
                  <a:extLst>
                    <a:ext uri="{9D8B030D-6E8A-4147-A177-3AD203B41FA5}">
                      <a16:colId xmlns:a16="http://schemas.microsoft.com/office/drawing/2014/main" val="1540003774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2051039367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62392444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1752372160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776195399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2919134722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439411050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3798120471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3466976923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1975795955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1127532206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2848628924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3992638654"/>
                    </a:ext>
                  </a:extLst>
                </a:gridCol>
                <a:gridCol w="131934">
                  <a:extLst>
                    <a:ext uri="{9D8B030D-6E8A-4147-A177-3AD203B41FA5}">
                      <a16:colId xmlns:a16="http://schemas.microsoft.com/office/drawing/2014/main" val="444104329"/>
                    </a:ext>
                  </a:extLst>
                </a:gridCol>
                <a:gridCol w="863569">
                  <a:extLst>
                    <a:ext uri="{9D8B030D-6E8A-4147-A177-3AD203B41FA5}">
                      <a16:colId xmlns:a16="http://schemas.microsoft.com/office/drawing/2014/main" val="4194592308"/>
                    </a:ext>
                  </a:extLst>
                </a:gridCol>
                <a:gridCol w="959521">
                  <a:extLst>
                    <a:ext uri="{9D8B030D-6E8A-4147-A177-3AD203B41FA5}">
                      <a16:colId xmlns:a16="http://schemas.microsoft.com/office/drawing/2014/main" val="833069158"/>
                    </a:ext>
                  </a:extLst>
                </a:gridCol>
                <a:gridCol w="347826">
                  <a:extLst>
                    <a:ext uri="{9D8B030D-6E8A-4147-A177-3AD203B41FA5}">
                      <a16:colId xmlns:a16="http://schemas.microsoft.com/office/drawing/2014/main" val="3271368516"/>
                    </a:ext>
                  </a:extLst>
                </a:gridCol>
                <a:gridCol w="797601">
                  <a:extLst>
                    <a:ext uri="{9D8B030D-6E8A-4147-A177-3AD203B41FA5}">
                      <a16:colId xmlns:a16="http://schemas.microsoft.com/office/drawing/2014/main" val="2617456083"/>
                    </a:ext>
                  </a:extLst>
                </a:gridCol>
                <a:gridCol w="875563">
                  <a:extLst>
                    <a:ext uri="{9D8B030D-6E8A-4147-A177-3AD203B41FA5}">
                      <a16:colId xmlns:a16="http://schemas.microsoft.com/office/drawing/2014/main" val="3119075983"/>
                    </a:ext>
                  </a:extLst>
                </a:gridCol>
                <a:gridCol w="347826">
                  <a:extLst>
                    <a:ext uri="{9D8B030D-6E8A-4147-A177-3AD203B41FA5}">
                      <a16:colId xmlns:a16="http://schemas.microsoft.com/office/drawing/2014/main" val="188008651"/>
                    </a:ext>
                  </a:extLst>
                </a:gridCol>
              </a:tblGrid>
              <a:tr h="15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CURICÓ UNIDO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672862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JUAN RUZ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26.08.04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4149311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MATÍAS PÉREZ SEPÚLVEDA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13.04.05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767897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MATÍAS RETAMAL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05.09.06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464853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0590871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7638542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8228808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3832104"/>
                  </a:ext>
                </a:extLst>
              </a:tr>
              <a:tr h="130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505622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0978230"/>
                  </a:ext>
                </a:extLst>
              </a:tr>
              <a:tr h="125710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326934"/>
                  </a:ext>
                </a:extLst>
              </a:tr>
              <a:tr h="15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803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803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631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561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90DB40A-34F8-3DB1-3111-1D41D97D8D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375185"/>
              </p:ext>
            </p:extLst>
          </p:nvPr>
        </p:nvGraphicFramePr>
        <p:xfrm>
          <a:off x="2438403" y="3045981"/>
          <a:ext cx="9753604" cy="1517548"/>
        </p:xfrm>
        <a:graphic>
          <a:graphicData uri="http://schemas.openxmlformats.org/drawingml/2006/table">
            <a:tbl>
              <a:tblPr/>
              <a:tblGrid>
                <a:gridCol w="1164430">
                  <a:extLst>
                    <a:ext uri="{9D8B030D-6E8A-4147-A177-3AD203B41FA5}">
                      <a16:colId xmlns:a16="http://schemas.microsoft.com/office/drawing/2014/main" val="3434020498"/>
                    </a:ext>
                  </a:extLst>
                </a:gridCol>
                <a:gridCol w="312115">
                  <a:extLst>
                    <a:ext uri="{9D8B030D-6E8A-4147-A177-3AD203B41FA5}">
                      <a16:colId xmlns:a16="http://schemas.microsoft.com/office/drawing/2014/main" val="2204184137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185312113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104003420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52316770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913832440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964616338"/>
                    </a:ext>
                  </a:extLst>
                </a:gridCol>
                <a:gridCol w="144053">
                  <a:extLst>
                    <a:ext uri="{9D8B030D-6E8A-4147-A177-3AD203B41FA5}">
                      <a16:colId xmlns:a16="http://schemas.microsoft.com/office/drawing/2014/main" val="280848392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643956334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372951668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699409189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61282314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454905450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168765013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894122444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273206570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202514727"/>
                    </a:ext>
                  </a:extLst>
                </a:gridCol>
                <a:gridCol w="150055">
                  <a:extLst>
                    <a:ext uri="{9D8B030D-6E8A-4147-A177-3AD203B41FA5}">
                      <a16:colId xmlns:a16="http://schemas.microsoft.com/office/drawing/2014/main" val="4257343470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137282423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170321093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203167089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755217467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189993974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787079352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757049800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843917130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342453100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587740378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425775312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320132947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344012141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069704711"/>
                    </a:ext>
                  </a:extLst>
                </a:gridCol>
                <a:gridCol w="864319">
                  <a:extLst>
                    <a:ext uri="{9D8B030D-6E8A-4147-A177-3AD203B41FA5}">
                      <a16:colId xmlns:a16="http://schemas.microsoft.com/office/drawing/2014/main" val="2631511677"/>
                    </a:ext>
                  </a:extLst>
                </a:gridCol>
                <a:gridCol w="960355">
                  <a:extLst>
                    <a:ext uri="{9D8B030D-6E8A-4147-A177-3AD203B41FA5}">
                      <a16:colId xmlns:a16="http://schemas.microsoft.com/office/drawing/2014/main" val="1290736422"/>
                    </a:ext>
                  </a:extLst>
                </a:gridCol>
                <a:gridCol w="348129">
                  <a:extLst>
                    <a:ext uri="{9D8B030D-6E8A-4147-A177-3AD203B41FA5}">
                      <a16:colId xmlns:a16="http://schemas.microsoft.com/office/drawing/2014/main" val="1820451831"/>
                    </a:ext>
                  </a:extLst>
                </a:gridCol>
                <a:gridCol w="798294">
                  <a:extLst>
                    <a:ext uri="{9D8B030D-6E8A-4147-A177-3AD203B41FA5}">
                      <a16:colId xmlns:a16="http://schemas.microsoft.com/office/drawing/2014/main" val="1653370384"/>
                    </a:ext>
                  </a:extLst>
                </a:gridCol>
                <a:gridCol w="876323">
                  <a:extLst>
                    <a:ext uri="{9D8B030D-6E8A-4147-A177-3AD203B41FA5}">
                      <a16:colId xmlns:a16="http://schemas.microsoft.com/office/drawing/2014/main" val="256931920"/>
                    </a:ext>
                  </a:extLst>
                </a:gridCol>
                <a:gridCol w="348129">
                  <a:extLst>
                    <a:ext uri="{9D8B030D-6E8A-4147-A177-3AD203B41FA5}">
                      <a16:colId xmlns:a16="http://schemas.microsoft.com/office/drawing/2014/main" val="1311181794"/>
                    </a:ext>
                  </a:extLst>
                </a:gridCol>
              </a:tblGrid>
              <a:tr h="146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DEP. TEMUCO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892125"/>
                  </a:ext>
                </a:extLst>
              </a:tr>
              <a:tr h="122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BASTIÁN ESCOBAR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18.02.06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516606"/>
                  </a:ext>
                </a:extLst>
              </a:tr>
              <a:tr h="122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EMILIO MORENO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09.01.04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9355147"/>
                  </a:ext>
                </a:extLst>
              </a:tr>
              <a:tr h="122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GABRIEL PINOCHET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02.03.06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987345"/>
                  </a:ext>
                </a:extLst>
              </a:tr>
              <a:tr h="122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NICOLÁS PÉREZ CAMPOS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30.01.08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9113349"/>
                  </a:ext>
                </a:extLst>
              </a:tr>
              <a:tr h="122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PAULO CONTRERAS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19.04.05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644863"/>
                  </a:ext>
                </a:extLst>
              </a:tr>
              <a:tr h="122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854027"/>
                  </a:ext>
                </a:extLst>
              </a:tr>
              <a:tr h="122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6379330"/>
                  </a:ext>
                </a:extLst>
              </a:tr>
              <a:tr h="122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217458"/>
                  </a:ext>
                </a:extLst>
              </a:tr>
              <a:tr h="127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61357"/>
                  </a:ext>
                </a:extLst>
              </a:tr>
              <a:tr h="117822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9860972"/>
                  </a:ext>
                </a:extLst>
              </a:tr>
              <a:tr h="146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170541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1F02E1E-0D7D-B476-5E2D-83255EEB53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714178"/>
              </p:ext>
            </p:extLst>
          </p:nvPr>
        </p:nvGraphicFramePr>
        <p:xfrm>
          <a:off x="2438403" y="1242581"/>
          <a:ext cx="9753603" cy="1636090"/>
        </p:xfrm>
        <a:graphic>
          <a:graphicData uri="http://schemas.openxmlformats.org/drawingml/2006/table">
            <a:tbl>
              <a:tblPr/>
              <a:tblGrid>
                <a:gridCol w="1164430">
                  <a:extLst>
                    <a:ext uri="{9D8B030D-6E8A-4147-A177-3AD203B41FA5}">
                      <a16:colId xmlns:a16="http://schemas.microsoft.com/office/drawing/2014/main" val="176683377"/>
                    </a:ext>
                  </a:extLst>
                </a:gridCol>
                <a:gridCol w="312115">
                  <a:extLst>
                    <a:ext uri="{9D8B030D-6E8A-4147-A177-3AD203B41FA5}">
                      <a16:colId xmlns:a16="http://schemas.microsoft.com/office/drawing/2014/main" val="3315850908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511424899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62862500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398844284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405463538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944903532"/>
                    </a:ext>
                  </a:extLst>
                </a:gridCol>
                <a:gridCol w="144053">
                  <a:extLst>
                    <a:ext uri="{9D8B030D-6E8A-4147-A177-3AD203B41FA5}">
                      <a16:colId xmlns:a16="http://schemas.microsoft.com/office/drawing/2014/main" val="804217896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96248677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401976496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936743130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989823389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89019757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043361284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017794718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097824381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410964560"/>
                    </a:ext>
                  </a:extLst>
                </a:gridCol>
                <a:gridCol w="150055">
                  <a:extLst>
                    <a:ext uri="{9D8B030D-6E8A-4147-A177-3AD203B41FA5}">
                      <a16:colId xmlns:a16="http://schemas.microsoft.com/office/drawing/2014/main" val="327750209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183480697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571748354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853477130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884123910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221280222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922255300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931600983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778726800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4036441723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898484374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136310305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379457062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705534831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06534361"/>
                    </a:ext>
                  </a:extLst>
                </a:gridCol>
                <a:gridCol w="864319">
                  <a:extLst>
                    <a:ext uri="{9D8B030D-6E8A-4147-A177-3AD203B41FA5}">
                      <a16:colId xmlns:a16="http://schemas.microsoft.com/office/drawing/2014/main" val="1712492608"/>
                    </a:ext>
                  </a:extLst>
                </a:gridCol>
                <a:gridCol w="960354">
                  <a:extLst>
                    <a:ext uri="{9D8B030D-6E8A-4147-A177-3AD203B41FA5}">
                      <a16:colId xmlns:a16="http://schemas.microsoft.com/office/drawing/2014/main" val="3664513386"/>
                    </a:ext>
                  </a:extLst>
                </a:gridCol>
                <a:gridCol w="348129">
                  <a:extLst>
                    <a:ext uri="{9D8B030D-6E8A-4147-A177-3AD203B41FA5}">
                      <a16:colId xmlns:a16="http://schemas.microsoft.com/office/drawing/2014/main" val="1278087186"/>
                    </a:ext>
                  </a:extLst>
                </a:gridCol>
                <a:gridCol w="798294">
                  <a:extLst>
                    <a:ext uri="{9D8B030D-6E8A-4147-A177-3AD203B41FA5}">
                      <a16:colId xmlns:a16="http://schemas.microsoft.com/office/drawing/2014/main" val="48584071"/>
                    </a:ext>
                  </a:extLst>
                </a:gridCol>
                <a:gridCol w="876323">
                  <a:extLst>
                    <a:ext uri="{9D8B030D-6E8A-4147-A177-3AD203B41FA5}">
                      <a16:colId xmlns:a16="http://schemas.microsoft.com/office/drawing/2014/main" val="1414186563"/>
                    </a:ext>
                  </a:extLst>
                </a:gridCol>
                <a:gridCol w="348129">
                  <a:extLst>
                    <a:ext uri="{9D8B030D-6E8A-4147-A177-3AD203B41FA5}">
                      <a16:colId xmlns:a16="http://schemas.microsoft.com/office/drawing/2014/main" val="3776227935"/>
                    </a:ext>
                  </a:extLst>
                </a:gridCol>
              </a:tblGrid>
              <a:tr h="15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DEP. RECO</a:t>
                      </a:r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LETA</a:t>
                      </a:r>
                      <a:endParaRPr lang="es-CL" sz="7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91581"/>
                  </a:ext>
                </a:extLst>
              </a:tr>
              <a:tr h="13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JAIME VARGAS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846655"/>
                  </a:ext>
                </a:extLst>
              </a:tr>
              <a:tr h="13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VÍCTOR VÁSQUEZ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15.08.04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5750815"/>
                  </a:ext>
                </a:extLst>
              </a:tr>
              <a:tr h="13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620488"/>
                  </a:ext>
                </a:extLst>
              </a:tr>
              <a:tr h="13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331232"/>
                  </a:ext>
                </a:extLst>
              </a:tr>
              <a:tr h="13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425873"/>
                  </a:ext>
                </a:extLst>
              </a:tr>
              <a:tr h="13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9509340"/>
                  </a:ext>
                </a:extLst>
              </a:tr>
              <a:tr h="13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09526"/>
                  </a:ext>
                </a:extLst>
              </a:tr>
              <a:tr h="132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616262"/>
                  </a:ext>
                </a:extLst>
              </a:tr>
              <a:tr h="137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8043427"/>
                  </a:ext>
                </a:extLst>
              </a:tr>
              <a:tr h="127025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1737391"/>
                  </a:ext>
                </a:extLst>
              </a:tr>
              <a:tr h="15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1109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-164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1109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781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63104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3EDEBFF5-2145-6005-A0FD-EEA9E05B4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139499"/>
              </p:ext>
            </p:extLst>
          </p:nvPr>
        </p:nvGraphicFramePr>
        <p:xfrm>
          <a:off x="2438403" y="4811633"/>
          <a:ext cx="9753603" cy="1517550"/>
        </p:xfrm>
        <a:graphic>
          <a:graphicData uri="http://schemas.openxmlformats.org/drawingml/2006/table">
            <a:tbl>
              <a:tblPr/>
              <a:tblGrid>
                <a:gridCol w="1164430">
                  <a:extLst>
                    <a:ext uri="{9D8B030D-6E8A-4147-A177-3AD203B41FA5}">
                      <a16:colId xmlns:a16="http://schemas.microsoft.com/office/drawing/2014/main" val="3024024132"/>
                    </a:ext>
                  </a:extLst>
                </a:gridCol>
                <a:gridCol w="312115">
                  <a:extLst>
                    <a:ext uri="{9D8B030D-6E8A-4147-A177-3AD203B41FA5}">
                      <a16:colId xmlns:a16="http://schemas.microsoft.com/office/drawing/2014/main" val="1124003152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15875689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4164269198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142428327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268790049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574404067"/>
                    </a:ext>
                  </a:extLst>
                </a:gridCol>
                <a:gridCol w="144053">
                  <a:extLst>
                    <a:ext uri="{9D8B030D-6E8A-4147-A177-3AD203B41FA5}">
                      <a16:colId xmlns:a16="http://schemas.microsoft.com/office/drawing/2014/main" val="259839006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244880722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20090972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985260421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36798216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177899305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873385649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1101187170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986882966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2836175011"/>
                    </a:ext>
                  </a:extLst>
                </a:gridCol>
                <a:gridCol w="150055">
                  <a:extLst>
                    <a:ext uri="{9D8B030D-6E8A-4147-A177-3AD203B41FA5}">
                      <a16:colId xmlns:a16="http://schemas.microsoft.com/office/drawing/2014/main" val="2723095847"/>
                    </a:ext>
                  </a:extLst>
                </a:gridCol>
                <a:gridCol w="138051">
                  <a:extLst>
                    <a:ext uri="{9D8B030D-6E8A-4147-A177-3AD203B41FA5}">
                      <a16:colId xmlns:a16="http://schemas.microsoft.com/office/drawing/2014/main" val="3755445198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625821576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678192973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119689416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242604809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200057700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121964360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3388633850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015869301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4208145248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1132657882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2549316745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4135849649"/>
                    </a:ext>
                  </a:extLst>
                </a:gridCol>
                <a:gridCol w="132049">
                  <a:extLst>
                    <a:ext uri="{9D8B030D-6E8A-4147-A177-3AD203B41FA5}">
                      <a16:colId xmlns:a16="http://schemas.microsoft.com/office/drawing/2014/main" val="920884470"/>
                    </a:ext>
                  </a:extLst>
                </a:gridCol>
                <a:gridCol w="864319">
                  <a:extLst>
                    <a:ext uri="{9D8B030D-6E8A-4147-A177-3AD203B41FA5}">
                      <a16:colId xmlns:a16="http://schemas.microsoft.com/office/drawing/2014/main" val="392885274"/>
                    </a:ext>
                  </a:extLst>
                </a:gridCol>
                <a:gridCol w="960354">
                  <a:extLst>
                    <a:ext uri="{9D8B030D-6E8A-4147-A177-3AD203B41FA5}">
                      <a16:colId xmlns:a16="http://schemas.microsoft.com/office/drawing/2014/main" val="1330209544"/>
                    </a:ext>
                  </a:extLst>
                </a:gridCol>
                <a:gridCol w="348129">
                  <a:extLst>
                    <a:ext uri="{9D8B030D-6E8A-4147-A177-3AD203B41FA5}">
                      <a16:colId xmlns:a16="http://schemas.microsoft.com/office/drawing/2014/main" val="405572994"/>
                    </a:ext>
                  </a:extLst>
                </a:gridCol>
                <a:gridCol w="798294">
                  <a:extLst>
                    <a:ext uri="{9D8B030D-6E8A-4147-A177-3AD203B41FA5}">
                      <a16:colId xmlns:a16="http://schemas.microsoft.com/office/drawing/2014/main" val="464567803"/>
                    </a:ext>
                  </a:extLst>
                </a:gridCol>
                <a:gridCol w="876323">
                  <a:extLst>
                    <a:ext uri="{9D8B030D-6E8A-4147-A177-3AD203B41FA5}">
                      <a16:colId xmlns:a16="http://schemas.microsoft.com/office/drawing/2014/main" val="1178913232"/>
                    </a:ext>
                  </a:extLst>
                </a:gridCol>
                <a:gridCol w="348129">
                  <a:extLst>
                    <a:ext uri="{9D8B030D-6E8A-4147-A177-3AD203B41FA5}">
                      <a16:colId xmlns:a16="http://schemas.microsoft.com/office/drawing/2014/main" val="3560193283"/>
                    </a:ext>
                  </a:extLst>
                </a:gridCol>
              </a:tblGrid>
              <a:tr h="145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LUIS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4864817"/>
                  </a:ext>
                </a:extLst>
              </a:tr>
              <a:tr h="12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MARTÍN CARREÑO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28.12.04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5028162"/>
                  </a:ext>
                </a:extLst>
              </a:tr>
              <a:tr h="12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TOMÁS CHARPENTIER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22.05.06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1561941"/>
                  </a:ext>
                </a:extLst>
              </a:tr>
              <a:tr h="12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5233591"/>
                  </a:ext>
                </a:extLst>
              </a:tr>
              <a:tr h="12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3177269"/>
                  </a:ext>
                </a:extLst>
              </a:tr>
              <a:tr h="12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6701320"/>
                  </a:ext>
                </a:extLst>
              </a:tr>
              <a:tr h="12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0940924"/>
                  </a:ext>
                </a:extLst>
              </a:tr>
              <a:tr h="12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7028728"/>
                  </a:ext>
                </a:extLst>
              </a:tr>
              <a:tr h="1217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4213134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3600897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endParaRPr lang="es-CL" sz="60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0134946"/>
                  </a:ext>
                </a:extLst>
              </a:tr>
              <a:tr h="145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-17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484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15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96CFEFF-A80D-0EE5-F617-FEA7B229C4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263550"/>
              </p:ext>
            </p:extLst>
          </p:nvPr>
        </p:nvGraphicFramePr>
        <p:xfrm>
          <a:off x="2455337" y="3062914"/>
          <a:ext cx="9736655" cy="1534488"/>
        </p:xfrm>
        <a:graphic>
          <a:graphicData uri="http://schemas.openxmlformats.org/drawingml/2006/table">
            <a:tbl>
              <a:tblPr/>
              <a:tblGrid>
                <a:gridCol w="1162409">
                  <a:extLst>
                    <a:ext uri="{9D8B030D-6E8A-4147-A177-3AD203B41FA5}">
                      <a16:colId xmlns:a16="http://schemas.microsoft.com/office/drawing/2014/main" val="442604463"/>
                    </a:ext>
                  </a:extLst>
                </a:gridCol>
                <a:gridCol w="311573">
                  <a:extLst>
                    <a:ext uri="{9D8B030D-6E8A-4147-A177-3AD203B41FA5}">
                      <a16:colId xmlns:a16="http://schemas.microsoft.com/office/drawing/2014/main" val="2350010750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843913616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090691011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87528775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565387612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193951755"/>
                    </a:ext>
                  </a:extLst>
                </a:gridCol>
                <a:gridCol w="143803">
                  <a:extLst>
                    <a:ext uri="{9D8B030D-6E8A-4147-A177-3AD203B41FA5}">
                      <a16:colId xmlns:a16="http://schemas.microsoft.com/office/drawing/2014/main" val="1692340172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949227746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4278415885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25338208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558883535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596638861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920577690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4276114682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725391313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338026740"/>
                    </a:ext>
                  </a:extLst>
                </a:gridCol>
                <a:gridCol w="149794">
                  <a:extLst>
                    <a:ext uri="{9D8B030D-6E8A-4147-A177-3AD203B41FA5}">
                      <a16:colId xmlns:a16="http://schemas.microsoft.com/office/drawing/2014/main" val="4073946612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548856164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237497557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150676663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99094397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4273882811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299173580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052713469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221546047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177238698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838180350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087372008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699728436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253766739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658073782"/>
                    </a:ext>
                  </a:extLst>
                </a:gridCol>
                <a:gridCol w="862819">
                  <a:extLst>
                    <a:ext uri="{9D8B030D-6E8A-4147-A177-3AD203B41FA5}">
                      <a16:colId xmlns:a16="http://schemas.microsoft.com/office/drawing/2014/main" val="228055803"/>
                    </a:ext>
                  </a:extLst>
                </a:gridCol>
                <a:gridCol w="958687">
                  <a:extLst>
                    <a:ext uri="{9D8B030D-6E8A-4147-A177-3AD203B41FA5}">
                      <a16:colId xmlns:a16="http://schemas.microsoft.com/office/drawing/2014/main" val="1083191320"/>
                    </a:ext>
                  </a:extLst>
                </a:gridCol>
                <a:gridCol w="347524">
                  <a:extLst>
                    <a:ext uri="{9D8B030D-6E8A-4147-A177-3AD203B41FA5}">
                      <a16:colId xmlns:a16="http://schemas.microsoft.com/office/drawing/2014/main" val="1016168771"/>
                    </a:ext>
                  </a:extLst>
                </a:gridCol>
                <a:gridCol w="796908">
                  <a:extLst>
                    <a:ext uri="{9D8B030D-6E8A-4147-A177-3AD203B41FA5}">
                      <a16:colId xmlns:a16="http://schemas.microsoft.com/office/drawing/2014/main" val="2912332260"/>
                    </a:ext>
                  </a:extLst>
                </a:gridCol>
                <a:gridCol w="874802">
                  <a:extLst>
                    <a:ext uri="{9D8B030D-6E8A-4147-A177-3AD203B41FA5}">
                      <a16:colId xmlns:a16="http://schemas.microsoft.com/office/drawing/2014/main" val="134496496"/>
                    </a:ext>
                  </a:extLst>
                </a:gridCol>
                <a:gridCol w="347524">
                  <a:extLst>
                    <a:ext uri="{9D8B030D-6E8A-4147-A177-3AD203B41FA5}">
                      <a16:colId xmlns:a16="http://schemas.microsoft.com/office/drawing/2014/main" val="2879295056"/>
                    </a:ext>
                  </a:extLst>
                </a:gridCol>
              </a:tblGrid>
              <a:tr h="147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SAN MARCOS DE ARICA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3442353"/>
                  </a:ext>
                </a:extLst>
              </a:tr>
              <a:tr h="1239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BENJAMÍN TAPIA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22.10.04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4946634"/>
                  </a:ext>
                </a:extLst>
              </a:tr>
              <a:tr h="1239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D´HIDIER PEREIRA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15.09.08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6404709"/>
                  </a:ext>
                </a:extLst>
              </a:tr>
              <a:tr h="1239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FABIÁN ROSALES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31.08.04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4970827"/>
                  </a:ext>
                </a:extLst>
              </a:tr>
              <a:tr h="1239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LUIS MALUENDA GEMIO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20.04.04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7930240"/>
                  </a:ext>
                </a:extLst>
              </a:tr>
              <a:tr h="1239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REINER CAMPOS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29.01.04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2040792"/>
                  </a:ext>
                </a:extLst>
              </a:tr>
              <a:tr h="1239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6896985"/>
                  </a:ext>
                </a:extLst>
              </a:tr>
              <a:tr h="1239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784484"/>
                  </a:ext>
                </a:extLst>
              </a:tr>
              <a:tr h="1239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3442243"/>
                  </a:ext>
                </a:extLst>
              </a:tr>
              <a:tr h="128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9604584"/>
                  </a:ext>
                </a:extLst>
              </a:tr>
              <a:tr h="119137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4744703"/>
                  </a:ext>
                </a:extLst>
              </a:tr>
              <a:tr h="147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862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862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500122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8CD54A70-F36F-1CB8-F038-07D31DA1E8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128892"/>
              </p:ext>
            </p:extLst>
          </p:nvPr>
        </p:nvGraphicFramePr>
        <p:xfrm>
          <a:off x="2455337" y="1225648"/>
          <a:ext cx="9736654" cy="1678422"/>
        </p:xfrm>
        <a:graphic>
          <a:graphicData uri="http://schemas.openxmlformats.org/drawingml/2006/table">
            <a:tbl>
              <a:tblPr/>
              <a:tblGrid>
                <a:gridCol w="1162408">
                  <a:extLst>
                    <a:ext uri="{9D8B030D-6E8A-4147-A177-3AD203B41FA5}">
                      <a16:colId xmlns:a16="http://schemas.microsoft.com/office/drawing/2014/main" val="3275856498"/>
                    </a:ext>
                  </a:extLst>
                </a:gridCol>
                <a:gridCol w="311573">
                  <a:extLst>
                    <a:ext uri="{9D8B030D-6E8A-4147-A177-3AD203B41FA5}">
                      <a16:colId xmlns:a16="http://schemas.microsoft.com/office/drawing/2014/main" val="3278734594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023365429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636005822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38789287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280738375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663757877"/>
                    </a:ext>
                  </a:extLst>
                </a:gridCol>
                <a:gridCol w="143803">
                  <a:extLst>
                    <a:ext uri="{9D8B030D-6E8A-4147-A177-3AD203B41FA5}">
                      <a16:colId xmlns:a16="http://schemas.microsoft.com/office/drawing/2014/main" val="2188452789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4289726778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541010846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589534507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615797769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160728273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4010657110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331576018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762952977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422982570"/>
                    </a:ext>
                  </a:extLst>
                </a:gridCol>
                <a:gridCol w="149794">
                  <a:extLst>
                    <a:ext uri="{9D8B030D-6E8A-4147-A177-3AD203B41FA5}">
                      <a16:colId xmlns:a16="http://schemas.microsoft.com/office/drawing/2014/main" val="2877697312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934508731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784260926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377411155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846542622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280119150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118475450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4149005555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173260104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929470371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6313394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835736115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732233059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554175319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653482177"/>
                    </a:ext>
                  </a:extLst>
                </a:gridCol>
                <a:gridCol w="862819">
                  <a:extLst>
                    <a:ext uri="{9D8B030D-6E8A-4147-A177-3AD203B41FA5}">
                      <a16:colId xmlns:a16="http://schemas.microsoft.com/office/drawing/2014/main" val="4163310739"/>
                    </a:ext>
                  </a:extLst>
                </a:gridCol>
                <a:gridCol w="958687">
                  <a:extLst>
                    <a:ext uri="{9D8B030D-6E8A-4147-A177-3AD203B41FA5}">
                      <a16:colId xmlns:a16="http://schemas.microsoft.com/office/drawing/2014/main" val="3265377050"/>
                    </a:ext>
                  </a:extLst>
                </a:gridCol>
                <a:gridCol w="347524">
                  <a:extLst>
                    <a:ext uri="{9D8B030D-6E8A-4147-A177-3AD203B41FA5}">
                      <a16:colId xmlns:a16="http://schemas.microsoft.com/office/drawing/2014/main" val="4204743821"/>
                    </a:ext>
                  </a:extLst>
                </a:gridCol>
                <a:gridCol w="796908">
                  <a:extLst>
                    <a:ext uri="{9D8B030D-6E8A-4147-A177-3AD203B41FA5}">
                      <a16:colId xmlns:a16="http://schemas.microsoft.com/office/drawing/2014/main" val="2942975657"/>
                    </a:ext>
                  </a:extLst>
                </a:gridCol>
                <a:gridCol w="874802">
                  <a:extLst>
                    <a:ext uri="{9D8B030D-6E8A-4147-A177-3AD203B41FA5}">
                      <a16:colId xmlns:a16="http://schemas.microsoft.com/office/drawing/2014/main" val="3523713489"/>
                    </a:ext>
                  </a:extLst>
                </a:gridCol>
                <a:gridCol w="347524">
                  <a:extLst>
                    <a:ext uri="{9D8B030D-6E8A-4147-A177-3AD203B41FA5}">
                      <a16:colId xmlns:a16="http://schemas.microsoft.com/office/drawing/2014/main" val="2933118140"/>
                    </a:ext>
                  </a:extLst>
                </a:gridCol>
              </a:tblGrid>
              <a:tr h="161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S. MORNING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5125658"/>
                  </a:ext>
                </a:extLst>
              </a:tr>
              <a:tr h="135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JOAQUÍN BARRIENTOS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24.06.05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911360"/>
                  </a:ext>
                </a:extLst>
              </a:tr>
              <a:tr h="135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MARCO VILLEGAS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6802226"/>
                  </a:ext>
                </a:extLst>
              </a:tr>
              <a:tr h="135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MARTÍN ARANCIBIA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02.11.04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443158"/>
                  </a:ext>
                </a:extLst>
              </a:tr>
              <a:tr h="135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PATRICIO CASTRO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15.10.04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25105"/>
                  </a:ext>
                </a:extLst>
              </a:tr>
              <a:tr h="135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PATRICK LOBOS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7635589"/>
                  </a:ext>
                </a:extLst>
              </a:tr>
              <a:tr h="135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472105"/>
                  </a:ext>
                </a:extLst>
              </a:tr>
              <a:tr h="135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71176"/>
                  </a:ext>
                </a:extLst>
              </a:tr>
              <a:tr h="135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9283055"/>
                  </a:ext>
                </a:extLst>
              </a:tr>
              <a:tr h="140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244385"/>
                  </a:ext>
                </a:extLst>
              </a:tr>
              <a:tr h="130312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707432"/>
                  </a:ext>
                </a:extLst>
              </a:tr>
              <a:tr h="161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711606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6A12109-8849-3CD1-B29A-D8C8B964CB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973661"/>
              </p:ext>
            </p:extLst>
          </p:nvPr>
        </p:nvGraphicFramePr>
        <p:xfrm>
          <a:off x="2455337" y="4756246"/>
          <a:ext cx="9736654" cy="1661490"/>
        </p:xfrm>
        <a:graphic>
          <a:graphicData uri="http://schemas.openxmlformats.org/drawingml/2006/table">
            <a:tbl>
              <a:tblPr/>
              <a:tblGrid>
                <a:gridCol w="1162408">
                  <a:extLst>
                    <a:ext uri="{9D8B030D-6E8A-4147-A177-3AD203B41FA5}">
                      <a16:colId xmlns:a16="http://schemas.microsoft.com/office/drawing/2014/main" val="1764646260"/>
                    </a:ext>
                  </a:extLst>
                </a:gridCol>
                <a:gridCol w="311573">
                  <a:extLst>
                    <a:ext uri="{9D8B030D-6E8A-4147-A177-3AD203B41FA5}">
                      <a16:colId xmlns:a16="http://schemas.microsoft.com/office/drawing/2014/main" val="2132319278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605585699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57726672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427790152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375759494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484175167"/>
                    </a:ext>
                  </a:extLst>
                </a:gridCol>
                <a:gridCol w="143803">
                  <a:extLst>
                    <a:ext uri="{9D8B030D-6E8A-4147-A177-3AD203B41FA5}">
                      <a16:colId xmlns:a16="http://schemas.microsoft.com/office/drawing/2014/main" val="3410705748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183821645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141569667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987853820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070879357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032097566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770419753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647490713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683063741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286764634"/>
                    </a:ext>
                  </a:extLst>
                </a:gridCol>
                <a:gridCol w="149794">
                  <a:extLst>
                    <a:ext uri="{9D8B030D-6E8A-4147-A177-3AD203B41FA5}">
                      <a16:colId xmlns:a16="http://schemas.microsoft.com/office/drawing/2014/main" val="1264183936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490067124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054098333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339586484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51612964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391373059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77630824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17911732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939202074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757497746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359088706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521240971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070840190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059162118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753656557"/>
                    </a:ext>
                  </a:extLst>
                </a:gridCol>
                <a:gridCol w="862819">
                  <a:extLst>
                    <a:ext uri="{9D8B030D-6E8A-4147-A177-3AD203B41FA5}">
                      <a16:colId xmlns:a16="http://schemas.microsoft.com/office/drawing/2014/main" val="587329564"/>
                    </a:ext>
                  </a:extLst>
                </a:gridCol>
                <a:gridCol w="958687">
                  <a:extLst>
                    <a:ext uri="{9D8B030D-6E8A-4147-A177-3AD203B41FA5}">
                      <a16:colId xmlns:a16="http://schemas.microsoft.com/office/drawing/2014/main" val="3312430172"/>
                    </a:ext>
                  </a:extLst>
                </a:gridCol>
                <a:gridCol w="347524">
                  <a:extLst>
                    <a:ext uri="{9D8B030D-6E8A-4147-A177-3AD203B41FA5}">
                      <a16:colId xmlns:a16="http://schemas.microsoft.com/office/drawing/2014/main" val="4213955741"/>
                    </a:ext>
                  </a:extLst>
                </a:gridCol>
                <a:gridCol w="796908">
                  <a:extLst>
                    <a:ext uri="{9D8B030D-6E8A-4147-A177-3AD203B41FA5}">
                      <a16:colId xmlns:a16="http://schemas.microsoft.com/office/drawing/2014/main" val="2614875648"/>
                    </a:ext>
                  </a:extLst>
                </a:gridCol>
                <a:gridCol w="874802">
                  <a:extLst>
                    <a:ext uri="{9D8B030D-6E8A-4147-A177-3AD203B41FA5}">
                      <a16:colId xmlns:a16="http://schemas.microsoft.com/office/drawing/2014/main" val="3393537909"/>
                    </a:ext>
                  </a:extLst>
                </a:gridCol>
                <a:gridCol w="347524">
                  <a:extLst>
                    <a:ext uri="{9D8B030D-6E8A-4147-A177-3AD203B41FA5}">
                      <a16:colId xmlns:a16="http://schemas.microsoft.com/office/drawing/2014/main" val="2912511661"/>
                    </a:ext>
                  </a:extLst>
                </a:gridCol>
              </a:tblGrid>
              <a:tr h="159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U. SAN FELIPE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4445630"/>
                  </a:ext>
                </a:extLst>
              </a:tr>
              <a:tr h="134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PABLO RODRÍGUEZ SALGADO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10.11.06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3523574"/>
                  </a:ext>
                </a:extLst>
              </a:tr>
              <a:tr h="134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VALENTÍN SÁNCHEZ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22.03.07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8082427"/>
                  </a:ext>
                </a:extLst>
              </a:tr>
              <a:tr h="134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VICENTE ÁLVAREZ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14.12.06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1517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4181658"/>
                  </a:ext>
                </a:extLst>
              </a:tr>
              <a:tr h="134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1856472"/>
                  </a:ext>
                </a:extLst>
              </a:tr>
              <a:tr h="134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6968907"/>
                  </a:ext>
                </a:extLst>
              </a:tr>
              <a:tr h="134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2458062"/>
                  </a:ext>
                </a:extLst>
              </a:tr>
              <a:tr h="134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680035"/>
                  </a:ext>
                </a:extLst>
              </a:tr>
              <a:tr h="134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8695439"/>
                  </a:ext>
                </a:extLst>
              </a:tr>
              <a:tr h="139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7122804"/>
                  </a:ext>
                </a:extLst>
              </a:tr>
              <a:tr h="128997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678801"/>
                  </a:ext>
                </a:extLst>
              </a:tr>
              <a:tr h="159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1320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-375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1320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63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772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E1568F4-6CE1-6E6D-3A0F-8D652187AC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011352"/>
              </p:ext>
            </p:extLst>
          </p:nvPr>
        </p:nvGraphicFramePr>
        <p:xfrm>
          <a:off x="2455335" y="3503506"/>
          <a:ext cx="9736656" cy="1618828"/>
        </p:xfrm>
        <a:graphic>
          <a:graphicData uri="http://schemas.openxmlformats.org/drawingml/2006/table">
            <a:tbl>
              <a:tblPr/>
              <a:tblGrid>
                <a:gridCol w="1162409">
                  <a:extLst>
                    <a:ext uri="{9D8B030D-6E8A-4147-A177-3AD203B41FA5}">
                      <a16:colId xmlns:a16="http://schemas.microsoft.com/office/drawing/2014/main" val="466470185"/>
                    </a:ext>
                  </a:extLst>
                </a:gridCol>
                <a:gridCol w="311573">
                  <a:extLst>
                    <a:ext uri="{9D8B030D-6E8A-4147-A177-3AD203B41FA5}">
                      <a16:colId xmlns:a16="http://schemas.microsoft.com/office/drawing/2014/main" val="3514157761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749815541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914593186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466058771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461895668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979825267"/>
                    </a:ext>
                  </a:extLst>
                </a:gridCol>
                <a:gridCol w="143803">
                  <a:extLst>
                    <a:ext uri="{9D8B030D-6E8A-4147-A177-3AD203B41FA5}">
                      <a16:colId xmlns:a16="http://schemas.microsoft.com/office/drawing/2014/main" val="3654416894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940496935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10653626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038759691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890012522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73050600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075239353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077742114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254971579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006570453"/>
                    </a:ext>
                  </a:extLst>
                </a:gridCol>
                <a:gridCol w="149794">
                  <a:extLst>
                    <a:ext uri="{9D8B030D-6E8A-4147-A177-3AD203B41FA5}">
                      <a16:colId xmlns:a16="http://schemas.microsoft.com/office/drawing/2014/main" val="210570788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036938358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254766193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941025409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45188471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682923860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409208028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100863070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03558538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865112256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459861680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607788129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854549086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332566072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985032936"/>
                    </a:ext>
                  </a:extLst>
                </a:gridCol>
                <a:gridCol w="862819">
                  <a:extLst>
                    <a:ext uri="{9D8B030D-6E8A-4147-A177-3AD203B41FA5}">
                      <a16:colId xmlns:a16="http://schemas.microsoft.com/office/drawing/2014/main" val="1775178943"/>
                    </a:ext>
                  </a:extLst>
                </a:gridCol>
                <a:gridCol w="958687">
                  <a:extLst>
                    <a:ext uri="{9D8B030D-6E8A-4147-A177-3AD203B41FA5}">
                      <a16:colId xmlns:a16="http://schemas.microsoft.com/office/drawing/2014/main" val="1706479912"/>
                    </a:ext>
                  </a:extLst>
                </a:gridCol>
                <a:gridCol w="347524">
                  <a:extLst>
                    <a:ext uri="{9D8B030D-6E8A-4147-A177-3AD203B41FA5}">
                      <a16:colId xmlns:a16="http://schemas.microsoft.com/office/drawing/2014/main" val="628448650"/>
                    </a:ext>
                  </a:extLst>
                </a:gridCol>
                <a:gridCol w="796909">
                  <a:extLst>
                    <a:ext uri="{9D8B030D-6E8A-4147-A177-3AD203B41FA5}">
                      <a16:colId xmlns:a16="http://schemas.microsoft.com/office/drawing/2014/main" val="3726727672"/>
                    </a:ext>
                  </a:extLst>
                </a:gridCol>
                <a:gridCol w="874802">
                  <a:extLst>
                    <a:ext uri="{9D8B030D-6E8A-4147-A177-3AD203B41FA5}">
                      <a16:colId xmlns:a16="http://schemas.microsoft.com/office/drawing/2014/main" val="2318119751"/>
                    </a:ext>
                  </a:extLst>
                </a:gridCol>
                <a:gridCol w="347524">
                  <a:extLst>
                    <a:ext uri="{9D8B030D-6E8A-4147-A177-3AD203B41FA5}">
                      <a16:colId xmlns:a16="http://schemas.microsoft.com/office/drawing/2014/main" val="3335169077"/>
                    </a:ext>
                  </a:extLst>
                </a:gridCol>
              </a:tblGrid>
              <a:tr h="144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MAGALLANES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4443491"/>
                  </a:ext>
                </a:extLst>
              </a:tr>
              <a:tr h="12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ALONSO BARRÍA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2297918"/>
                  </a:ext>
                </a:extLst>
              </a:tr>
              <a:tr h="12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ALONSO WALTERS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06.10.04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4383778"/>
                  </a:ext>
                </a:extLst>
              </a:tr>
              <a:tr h="12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ELÍAS BERRÍOS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06.04.05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056489"/>
                  </a:ext>
                </a:extLst>
              </a:tr>
              <a:tr h="12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FABIÁN ABARCA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03.03.04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4356907"/>
                  </a:ext>
                </a:extLst>
              </a:tr>
              <a:tr h="12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MARTÍN GONZÁLEZ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11.06.05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7380822"/>
                  </a:ext>
                </a:extLst>
              </a:tr>
              <a:tr h="12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MARTÍN LÓPEZ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14.09.05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9571865"/>
                  </a:ext>
                </a:extLst>
              </a:tr>
              <a:tr h="12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MARTÍN ROMERO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5869089"/>
                  </a:ext>
                </a:extLst>
              </a:tr>
              <a:tr h="12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MATÍAS OSORIO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6842727"/>
                  </a:ext>
                </a:extLst>
              </a:tr>
              <a:tr h="12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MÁXIMO ESPÍNOLA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14.03.08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665410"/>
                  </a:ext>
                </a:extLst>
              </a:tr>
              <a:tr h="125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9635079"/>
                  </a:ext>
                </a:extLst>
              </a:tr>
              <a:tr h="116295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64912"/>
                  </a:ext>
                </a:extLst>
              </a:tr>
              <a:tr h="144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1440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-495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1440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435676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812C78A-B720-5404-58CA-9CE9D6D1DA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175394"/>
              </p:ext>
            </p:extLst>
          </p:nvPr>
        </p:nvGraphicFramePr>
        <p:xfrm>
          <a:off x="2455335" y="1725181"/>
          <a:ext cx="9736656" cy="1618829"/>
        </p:xfrm>
        <a:graphic>
          <a:graphicData uri="http://schemas.openxmlformats.org/drawingml/2006/table">
            <a:tbl>
              <a:tblPr/>
              <a:tblGrid>
                <a:gridCol w="1162409">
                  <a:extLst>
                    <a:ext uri="{9D8B030D-6E8A-4147-A177-3AD203B41FA5}">
                      <a16:colId xmlns:a16="http://schemas.microsoft.com/office/drawing/2014/main" val="3877160703"/>
                    </a:ext>
                  </a:extLst>
                </a:gridCol>
                <a:gridCol w="311573">
                  <a:extLst>
                    <a:ext uri="{9D8B030D-6E8A-4147-A177-3AD203B41FA5}">
                      <a16:colId xmlns:a16="http://schemas.microsoft.com/office/drawing/2014/main" val="3494243294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901893894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957368185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897069399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148682509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740807918"/>
                    </a:ext>
                  </a:extLst>
                </a:gridCol>
                <a:gridCol w="143803">
                  <a:extLst>
                    <a:ext uri="{9D8B030D-6E8A-4147-A177-3AD203B41FA5}">
                      <a16:colId xmlns:a16="http://schemas.microsoft.com/office/drawing/2014/main" val="4134306727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876175590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193708295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184556697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242934558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950498449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4203034265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984154901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340927216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101125825"/>
                    </a:ext>
                  </a:extLst>
                </a:gridCol>
                <a:gridCol w="149794">
                  <a:extLst>
                    <a:ext uri="{9D8B030D-6E8A-4147-A177-3AD203B41FA5}">
                      <a16:colId xmlns:a16="http://schemas.microsoft.com/office/drawing/2014/main" val="1371870196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898848881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538685669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729955398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711155265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708266877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999398896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705384244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068291787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937989287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882014206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747995491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652562611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059871583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810808956"/>
                    </a:ext>
                  </a:extLst>
                </a:gridCol>
                <a:gridCol w="862819">
                  <a:extLst>
                    <a:ext uri="{9D8B030D-6E8A-4147-A177-3AD203B41FA5}">
                      <a16:colId xmlns:a16="http://schemas.microsoft.com/office/drawing/2014/main" val="3643421471"/>
                    </a:ext>
                  </a:extLst>
                </a:gridCol>
                <a:gridCol w="958687">
                  <a:extLst>
                    <a:ext uri="{9D8B030D-6E8A-4147-A177-3AD203B41FA5}">
                      <a16:colId xmlns:a16="http://schemas.microsoft.com/office/drawing/2014/main" val="2527422222"/>
                    </a:ext>
                  </a:extLst>
                </a:gridCol>
                <a:gridCol w="347524">
                  <a:extLst>
                    <a:ext uri="{9D8B030D-6E8A-4147-A177-3AD203B41FA5}">
                      <a16:colId xmlns:a16="http://schemas.microsoft.com/office/drawing/2014/main" val="3367152553"/>
                    </a:ext>
                  </a:extLst>
                </a:gridCol>
                <a:gridCol w="796909">
                  <a:extLst>
                    <a:ext uri="{9D8B030D-6E8A-4147-A177-3AD203B41FA5}">
                      <a16:colId xmlns:a16="http://schemas.microsoft.com/office/drawing/2014/main" val="2081995658"/>
                    </a:ext>
                  </a:extLst>
                </a:gridCol>
                <a:gridCol w="874802">
                  <a:extLst>
                    <a:ext uri="{9D8B030D-6E8A-4147-A177-3AD203B41FA5}">
                      <a16:colId xmlns:a16="http://schemas.microsoft.com/office/drawing/2014/main" val="2814554536"/>
                    </a:ext>
                  </a:extLst>
                </a:gridCol>
                <a:gridCol w="347524">
                  <a:extLst>
                    <a:ext uri="{9D8B030D-6E8A-4147-A177-3AD203B41FA5}">
                      <a16:colId xmlns:a16="http://schemas.microsoft.com/office/drawing/2014/main" val="4245048663"/>
                    </a:ext>
                  </a:extLst>
                </a:gridCol>
              </a:tblGrid>
              <a:tr h="155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RANGERS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5073726"/>
                  </a:ext>
                </a:extLst>
              </a:tr>
              <a:tr h="130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AGUSTÍN MORA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08.01.04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6886182"/>
                  </a:ext>
                </a:extLst>
              </a:tr>
              <a:tr h="130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JAVIER ARAYA ALBORNOZ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28.01.06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4188698"/>
                  </a:ext>
                </a:extLst>
              </a:tr>
              <a:tr h="130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MARTÍN TORRES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09.02.05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212484"/>
                  </a:ext>
                </a:extLst>
              </a:tr>
              <a:tr h="130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MARTÍN VILLALOBOS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28.08.08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1224375"/>
                  </a:ext>
                </a:extLst>
              </a:tr>
              <a:tr h="130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VICENTE ÁVILA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4927069"/>
                  </a:ext>
                </a:extLst>
              </a:tr>
              <a:tr h="130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5237683"/>
                  </a:ext>
                </a:extLst>
              </a:tr>
              <a:tr h="130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189039"/>
                  </a:ext>
                </a:extLst>
              </a:tr>
              <a:tr h="1307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667566"/>
                  </a:ext>
                </a:extLst>
              </a:tr>
              <a:tr h="1357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8855212"/>
                  </a:ext>
                </a:extLst>
              </a:tr>
              <a:tr h="125685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7933962"/>
                  </a:ext>
                </a:extLst>
              </a:tr>
              <a:tr h="155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-160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147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805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2EA033E-65F6-874C-A353-F6D0A80216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92979"/>
              </p:ext>
            </p:extLst>
          </p:nvPr>
        </p:nvGraphicFramePr>
        <p:xfrm>
          <a:off x="2455335" y="3553981"/>
          <a:ext cx="9736656" cy="1568349"/>
        </p:xfrm>
        <a:graphic>
          <a:graphicData uri="http://schemas.openxmlformats.org/drawingml/2006/table">
            <a:tbl>
              <a:tblPr/>
              <a:tblGrid>
                <a:gridCol w="1162409">
                  <a:extLst>
                    <a:ext uri="{9D8B030D-6E8A-4147-A177-3AD203B41FA5}">
                      <a16:colId xmlns:a16="http://schemas.microsoft.com/office/drawing/2014/main" val="3540452226"/>
                    </a:ext>
                  </a:extLst>
                </a:gridCol>
                <a:gridCol w="311573">
                  <a:extLst>
                    <a:ext uri="{9D8B030D-6E8A-4147-A177-3AD203B41FA5}">
                      <a16:colId xmlns:a16="http://schemas.microsoft.com/office/drawing/2014/main" val="2055524574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855404938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372715387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460228088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776742277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494445493"/>
                    </a:ext>
                  </a:extLst>
                </a:gridCol>
                <a:gridCol w="143803">
                  <a:extLst>
                    <a:ext uri="{9D8B030D-6E8A-4147-A177-3AD203B41FA5}">
                      <a16:colId xmlns:a16="http://schemas.microsoft.com/office/drawing/2014/main" val="3190395762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532391991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401090674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866555637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923376729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18087465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459141217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818094887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875260253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76578471"/>
                    </a:ext>
                  </a:extLst>
                </a:gridCol>
                <a:gridCol w="149794">
                  <a:extLst>
                    <a:ext uri="{9D8B030D-6E8A-4147-A177-3AD203B41FA5}">
                      <a16:colId xmlns:a16="http://schemas.microsoft.com/office/drawing/2014/main" val="70043751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933342221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345488538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406868633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4149192690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400495149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531512599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279837739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475159090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825517018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326701955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840662751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011971613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964434388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60929375"/>
                    </a:ext>
                  </a:extLst>
                </a:gridCol>
                <a:gridCol w="862819">
                  <a:extLst>
                    <a:ext uri="{9D8B030D-6E8A-4147-A177-3AD203B41FA5}">
                      <a16:colId xmlns:a16="http://schemas.microsoft.com/office/drawing/2014/main" val="313541086"/>
                    </a:ext>
                  </a:extLst>
                </a:gridCol>
                <a:gridCol w="958687">
                  <a:extLst>
                    <a:ext uri="{9D8B030D-6E8A-4147-A177-3AD203B41FA5}">
                      <a16:colId xmlns:a16="http://schemas.microsoft.com/office/drawing/2014/main" val="2198763598"/>
                    </a:ext>
                  </a:extLst>
                </a:gridCol>
                <a:gridCol w="347524">
                  <a:extLst>
                    <a:ext uri="{9D8B030D-6E8A-4147-A177-3AD203B41FA5}">
                      <a16:colId xmlns:a16="http://schemas.microsoft.com/office/drawing/2014/main" val="3311865435"/>
                    </a:ext>
                  </a:extLst>
                </a:gridCol>
                <a:gridCol w="796909">
                  <a:extLst>
                    <a:ext uri="{9D8B030D-6E8A-4147-A177-3AD203B41FA5}">
                      <a16:colId xmlns:a16="http://schemas.microsoft.com/office/drawing/2014/main" val="398685300"/>
                    </a:ext>
                  </a:extLst>
                </a:gridCol>
                <a:gridCol w="874802">
                  <a:extLst>
                    <a:ext uri="{9D8B030D-6E8A-4147-A177-3AD203B41FA5}">
                      <a16:colId xmlns:a16="http://schemas.microsoft.com/office/drawing/2014/main" val="3790427018"/>
                    </a:ext>
                  </a:extLst>
                </a:gridCol>
                <a:gridCol w="347524">
                  <a:extLst>
                    <a:ext uri="{9D8B030D-6E8A-4147-A177-3AD203B41FA5}">
                      <a16:colId xmlns:a16="http://schemas.microsoft.com/office/drawing/2014/main" val="2676110073"/>
                    </a:ext>
                  </a:extLst>
                </a:gridCol>
              </a:tblGrid>
              <a:tr h="150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U. DE CONCEPCIÓN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8335750"/>
                  </a:ext>
                </a:extLst>
              </a:tr>
              <a:tr h="126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CRISTÓBAL ZAMBRANO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28.06.08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9014012"/>
                  </a:ext>
                </a:extLst>
              </a:tr>
              <a:tr h="126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DIEGO SABANDO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30.08.05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792122"/>
                  </a:ext>
                </a:extLst>
              </a:tr>
              <a:tr h="126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JAIME POBLETE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19.06.08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2213725"/>
                  </a:ext>
                </a:extLst>
              </a:tr>
              <a:tr h="126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LUCAS MOLINA SANHUEZA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08.06.04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5385477"/>
                  </a:ext>
                </a:extLst>
              </a:tr>
              <a:tr h="126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RODRIGO OLIVARES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29.10.04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9823076"/>
                  </a:ext>
                </a:extLst>
              </a:tr>
              <a:tr h="126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5663976"/>
                  </a:ext>
                </a:extLst>
              </a:tr>
              <a:tr h="126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4870069"/>
                  </a:ext>
                </a:extLst>
              </a:tr>
              <a:tr h="126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8154422"/>
                  </a:ext>
                </a:extLst>
              </a:tr>
              <a:tr h="131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8752576"/>
                  </a:ext>
                </a:extLst>
              </a:tr>
              <a:tr h="121766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879478"/>
                  </a:ext>
                </a:extLst>
              </a:tr>
              <a:tr h="1509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989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-44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989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901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858005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4672C5E-CB47-100B-4463-D149878106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758660"/>
              </p:ext>
            </p:extLst>
          </p:nvPr>
        </p:nvGraphicFramePr>
        <p:xfrm>
          <a:off x="2455335" y="1733648"/>
          <a:ext cx="9736656" cy="1636082"/>
        </p:xfrm>
        <a:graphic>
          <a:graphicData uri="http://schemas.openxmlformats.org/drawingml/2006/table">
            <a:tbl>
              <a:tblPr/>
              <a:tblGrid>
                <a:gridCol w="1162409">
                  <a:extLst>
                    <a:ext uri="{9D8B030D-6E8A-4147-A177-3AD203B41FA5}">
                      <a16:colId xmlns:a16="http://schemas.microsoft.com/office/drawing/2014/main" val="3431709321"/>
                    </a:ext>
                  </a:extLst>
                </a:gridCol>
                <a:gridCol w="311573">
                  <a:extLst>
                    <a:ext uri="{9D8B030D-6E8A-4147-A177-3AD203B41FA5}">
                      <a16:colId xmlns:a16="http://schemas.microsoft.com/office/drawing/2014/main" val="3790340901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258131582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352471210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540611458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902389478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724980832"/>
                    </a:ext>
                  </a:extLst>
                </a:gridCol>
                <a:gridCol w="143803">
                  <a:extLst>
                    <a:ext uri="{9D8B030D-6E8A-4147-A177-3AD203B41FA5}">
                      <a16:colId xmlns:a16="http://schemas.microsoft.com/office/drawing/2014/main" val="2199783729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4078112437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458739424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653976182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635292584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030827585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1979075968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989193381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3447055640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2095541588"/>
                    </a:ext>
                  </a:extLst>
                </a:gridCol>
                <a:gridCol w="149794">
                  <a:extLst>
                    <a:ext uri="{9D8B030D-6E8A-4147-A177-3AD203B41FA5}">
                      <a16:colId xmlns:a16="http://schemas.microsoft.com/office/drawing/2014/main" val="2331525486"/>
                    </a:ext>
                  </a:extLst>
                </a:gridCol>
                <a:gridCol w="137811">
                  <a:extLst>
                    <a:ext uri="{9D8B030D-6E8A-4147-A177-3AD203B41FA5}">
                      <a16:colId xmlns:a16="http://schemas.microsoft.com/office/drawing/2014/main" val="762972385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723248643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228967233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917460537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581780616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411384074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269401065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803220072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690240881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477610682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1795402542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2125516368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78276865"/>
                    </a:ext>
                  </a:extLst>
                </a:gridCol>
                <a:gridCol w="131819">
                  <a:extLst>
                    <a:ext uri="{9D8B030D-6E8A-4147-A177-3AD203B41FA5}">
                      <a16:colId xmlns:a16="http://schemas.microsoft.com/office/drawing/2014/main" val="327074400"/>
                    </a:ext>
                  </a:extLst>
                </a:gridCol>
                <a:gridCol w="862819">
                  <a:extLst>
                    <a:ext uri="{9D8B030D-6E8A-4147-A177-3AD203B41FA5}">
                      <a16:colId xmlns:a16="http://schemas.microsoft.com/office/drawing/2014/main" val="3002215885"/>
                    </a:ext>
                  </a:extLst>
                </a:gridCol>
                <a:gridCol w="958687">
                  <a:extLst>
                    <a:ext uri="{9D8B030D-6E8A-4147-A177-3AD203B41FA5}">
                      <a16:colId xmlns:a16="http://schemas.microsoft.com/office/drawing/2014/main" val="709347654"/>
                    </a:ext>
                  </a:extLst>
                </a:gridCol>
                <a:gridCol w="347524">
                  <a:extLst>
                    <a:ext uri="{9D8B030D-6E8A-4147-A177-3AD203B41FA5}">
                      <a16:colId xmlns:a16="http://schemas.microsoft.com/office/drawing/2014/main" val="2798172778"/>
                    </a:ext>
                  </a:extLst>
                </a:gridCol>
                <a:gridCol w="796909">
                  <a:extLst>
                    <a:ext uri="{9D8B030D-6E8A-4147-A177-3AD203B41FA5}">
                      <a16:colId xmlns:a16="http://schemas.microsoft.com/office/drawing/2014/main" val="3011596809"/>
                    </a:ext>
                  </a:extLst>
                </a:gridCol>
                <a:gridCol w="874802">
                  <a:extLst>
                    <a:ext uri="{9D8B030D-6E8A-4147-A177-3AD203B41FA5}">
                      <a16:colId xmlns:a16="http://schemas.microsoft.com/office/drawing/2014/main" val="653407511"/>
                    </a:ext>
                  </a:extLst>
                </a:gridCol>
                <a:gridCol w="347524">
                  <a:extLst>
                    <a:ext uri="{9D8B030D-6E8A-4147-A177-3AD203B41FA5}">
                      <a16:colId xmlns:a16="http://schemas.microsoft.com/office/drawing/2014/main" val="1047745739"/>
                    </a:ext>
                  </a:extLst>
                </a:gridCol>
              </a:tblGrid>
              <a:tr h="15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S. WANDERERS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6361404"/>
                  </a:ext>
                </a:extLst>
              </a:tr>
              <a:tr h="13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CRISTÓBAL PONCE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24.11.06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0784789"/>
                  </a:ext>
                </a:extLst>
              </a:tr>
              <a:tr h="13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DIEGO MOLINA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02.08.08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328302"/>
                  </a:ext>
                </a:extLst>
              </a:tr>
              <a:tr h="13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DIEGO OPAZO OYARZO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13.06.06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2961441"/>
                  </a:ext>
                </a:extLst>
              </a:tr>
              <a:tr h="13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ESTEBAN LUCO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30.12.04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1869368"/>
                  </a:ext>
                </a:extLst>
              </a:tr>
              <a:tr h="13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JOAQUÍN SILVA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06.03.05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84561"/>
                  </a:ext>
                </a:extLst>
              </a:tr>
              <a:tr h="13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LUIS MARGAS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12.12.05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6507080"/>
                  </a:ext>
                </a:extLst>
              </a:tr>
              <a:tr h="13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SEBASTIÁN VARGAS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19.05.08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7658808"/>
                  </a:ext>
                </a:extLst>
              </a:tr>
              <a:tr h="13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1836509"/>
                  </a:ext>
                </a:extLst>
              </a:tr>
              <a:tr h="137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SELECCIÓN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282760"/>
                  </a:ext>
                </a:extLst>
              </a:tr>
              <a:tr h="127025">
                <a:tc>
                  <a:txBody>
                    <a:bodyPr/>
                    <a:lstStyle/>
                    <a:p>
                      <a:pPr algn="ctr" fontAlgn="b"/>
                      <a:endParaRPr lang="es-CL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83" marR="3883" marT="388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0337498"/>
                  </a:ext>
                </a:extLst>
              </a:tr>
              <a:tr h="15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CONTABLE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83" marR="3883" marT="3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728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1.162</a:t>
                      </a:r>
                    </a:p>
                  </a:txBody>
                  <a:tcPr marL="3883" marR="3883" marT="38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395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125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6627</Words>
  <Application>Microsoft Office PowerPoint</Application>
  <PresentationFormat>Panorámica</PresentationFormat>
  <Paragraphs>6486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Argandona, Tomas</cp:lastModifiedBy>
  <cp:revision>10</cp:revision>
  <dcterms:created xsi:type="dcterms:W3CDTF">2024-04-25T13:01:34Z</dcterms:created>
  <dcterms:modified xsi:type="dcterms:W3CDTF">2025-06-04T05:48:30Z</dcterms:modified>
</cp:coreProperties>
</file>