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75294-1563-4539-B7BA-F6B546E2A1E1}" v="428" dt="2025-06-04T05:48:21.3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3"/>
    <p:restoredTop sz="94718"/>
  </p:normalViewPr>
  <p:slideViewPr>
    <p:cSldViewPr snapToGrid="0">
      <p:cViewPr varScale="1">
        <p:scale>
          <a:sx n="90" d="100"/>
          <a:sy n="90" d="100"/>
        </p:scale>
        <p:origin x="86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rgandona, Tomas" userId="50db70e4-59fc-4f0c-a115-02822a9dffb8" providerId="ADAL" clId="{20575294-1563-4539-B7BA-F6B546E2A1E1}"/>
    <pc:docChg chg="undo custSel addSld delSld modSld">
      <pc:chgData name="Argandona, Tomas" userId="50db70e4-59fc-4f0c-a115-02822a9dffb8" providerId="ADAL" clId="{20575294-1563-4539-B7BA-F6B546E2A1E1}" dt="2025-06-04T05:48:29.615" v="1098" actId="14100"/>
      <pc:docMkLst>
        <pc:docMk/>
      </pc:docMkLst>
      <pc:sldChg chg="addSp delSp modSp mod">
        <pc:chgData name="Argandona, Tomas" userId="50db70e4-59fc-4f0c-a115-02822a9dffb8" providerId="ADAL" clId="{20575294-1563-4539-B7BA-F6B546E2A1E1}" dt="2025-06-04T05:46:52.920" v="1094" actId="14100"/>
        <pc:sldMkLst>
          <pc:docMk/>
          <pc:sldMk cId="2457759149" sldId="256"/>
        </pc:sldMkLst>
        <pc:graphicFrameChg chg="add mod modGraphic">
          <ac:chgData name="Argandona, Tomas" userId="50db70e4-59fc-4f0c-a115-02822a9dffb8" providerId="ADAL" clId="{20575294-1563-4539-B7BA-F6B546E2A1E1}" dt="2025-06-04T05:19:47.198" v="1049" actId="14100"/>
          <ac:graphicFrameMkLst>
            <pc:docMk/>
            <pc:sldMk cId="2457759149" sldId="256"/>
            <ac:graphicFrameMk id="2" creationId="{07BD5C2A-63AB-AE3B-6E9E-4B76C8BD5F0E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42:54.936" v="1086" actId="14100"/>
          <ac:graphicFrameMkLst>
            <pc:docMk/>
            <pc:sldMk cId="2457759149" sldId="256"/>
            <ac:graphicFrameMk id="3" creationId="{7C24FB4D-DE4A-8499-E421-59777AA6729C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46:52.920" v="1094" actId="14100"/>
          <ac:graphicFrameMkLst>
            <pc:docMk/>
            <pc:sldMk cId="2457759149" sldId="256"/>
            <ac:graphicFrameMk id="4" creationId="{95C10EF5-D9A0-5DAF-AEC9-75840B6D9AFC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09:37.652" v="1016" actId="478"/>
          <ac:graphicFrameMkLst>
            <pc:docMk/>
            <pc:sldMk cId="2457759149" sldId="256"/>
            <ac:graphicFrameMk id="9" creationId="{7F1E19D9-8043-B6FB-99EF-715D11BFE09C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09:35.970" v="1014" actId="478"/>
          <ac:graphicFrameMkLst>
            <pc:docMk/>
            <pc:sldMk cId="2457759149" sldId="256"/>
            <ac:graphicFrameMk id="10" creationId="{456F1DBC-7C18-04F9-3C13-C1922348F4D0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09:36.645" v="1015" actId="478"/>
          <ac:graphicFrameMkLst>
            <pc:docMk/>
            <pc:sldMk cId="2457759149" sldId="256"/>
            <ac:graphicFrameMk id="11" creationId="{3699ED8F-F8A0-1001-AA51-678318D3C9D7}"/>
          </ac:graphicFrameMkLst>
        </pc:graphicFrameChg>
      </pc:sldChg>
      <pc:sldChg chg="addSp delSp modSp add del mod">
        <pc:chgData name="Argandona, Tomas" userId="50db70e4-59fc-4f0c-a115-02822a9dffb8" providerId="ADAL" clId="{20575294-1563-4539-B7BA-F6B546E2A1E1}" dt="2025-06-04T05:36:49.778" v="1078" actId="14100"/>
        <pc:sldMkLst>
          <pc:docMk/>
          <pc:sldMk cId="3445561366" sldId="257"/>
        </pc:sldMkLst>
        <pc:graphicFrameChg chg="add mod modGraphic">
          <ac:chgData name="Argandona, Tomas" userId="50db70e4-59fc-4f0c-a115-02822a9dffb8" providerId="ADAL" clId="{20575294-1563-4539-B7BA-F6B546E2A1E1}" dt="2025-06-04T05:14:11.163" v="1037" actId="14100"/>
          <ac:graphicFrameMkLst>
            <pc:docMk/>
            <pc:sldMk cId="3445561366" sldId="257"/>
            <ac:graphicFrameMk id="2" creationId="{76C75E98-0C75-1091-2ECD-BFBF1B0F1106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29:31.858" v="1061" actId="14100"/>
          <ac:graphicFrameMkLst>
            <pc:docMk/>
            <pc:sldMk cId="3445561366" sldId="257"/>
            <ac:graphicFrameMk id="3" creationId="{96A64A00-F485-7DD1-A4A2-108B5C13A58B}"/>
          </ac:graphicFrameMkLst>
        </pc:graphicFrameChg>
        <pc:graphicFrameChg chg="add mod">
          <ac:chgData name="Argandona, Tomas" userId="50db70e4-59fc-4f0c-a115-02822a9dffb8" providerId="ADAL" clId="{20575294-1563-4539-B7BA-F6B546E2A1E1}" dt="2025-06-04T05:36:32.098" v="1074"/>
          <ac:graphicFrameMkLst>
            <pc:docMk/>
            <pc:sldMk cId="3445561366" sldId="257"/>
            <ac:graphicFrameMk id="4" creationId="{CDE1494A-D9EB-B272-4E59-95B1D1E1E977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36:49.778" v="1078" actId="14100"/>
          <ac:graphicFrameMkLst>
            <pc:docMk/>
            <pc:sldMk cId="3445561366" sldId="257"/>
            <ac:graphicFrameMk id="5" creationId="{06EA6F28-A34B-179C-5C57-96699113FEEA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09:45.962" v="1019" actId="478"/>
          <ac:graphicFrameMkLst>
            <pc:docMk/>
            <pc:sldMk cId="3445561366" sldId="257"/>
            <ac:graphicFrameMk id="6" creationId="{C12D73D5-9E0F-4CC6-E515-439B65282B66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09:40.593" v="1017" actId="478"/>
          <ac:graphicFrameMkLst>
            <pc:docMk/>
            <pc:sldMk cId="3445561366" sldId="257"/>
            <ac:graphicFrameMk id="7" creationId="{E8BE94FE-43E3-A33B-03AA-AC671087B455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09:48.314" v="1020" actId="478"/>
          <ac:graphicFrameMkLst>
            <pc:docMk/>
            <pc:sldMk cId="3445561366" sldId="257"/>
            <ac:graphicFrameMk id="8" creationId="{B67E69D5-DDD7-C9CC-08FC-B60FA4346C78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6-04T05:34:10.877" v="1073" actId="14100"/>
        <pc:sldMkLst>
          <pc:docMk/>
          <pc:sldMk cId="370415179" sldId="258"/>
        </pc:sldMkLst>
        <pc:graphicFrameChg chg="add mod modGraphic">
          <ac:chgData name="Argandona, Tomas" userId="50db70e4-59fc-4f0c-a115-02822a9dffb8" providerId="ADAL" clId="{20575294-1563-4539-B7BA-F6B546E2A1E1}" dt="2025-06-04T05:14:42.530" v="1041" actId="14100"/>
          <ac:graphicFrameMkLst>
            <pc:docMk/>
            <pc:sldMk cId="370415179" sldId="258"/>
            <ac:graphicFrameMk id="2" creationId="{190DB40A-34F8-3DB1-3111-1D41D97D8DBD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09:55.952" v="1022" actId="478"/>
          <ac:graphicFrameMkLst>
            <pc:docMk/>
            <pc:sldMk cId="370415179" sldId="258"/>
            <ac:graphicFrameMk id="3" creationId="{E222433E-EA20-0B25-E0B9-A6C56FC88AD8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09:59.763" v="1024" actId="478"/>
          <ac:graphicFrameMkLst>
            <pc:docMk/>
            <pc:sldMk cId="370415179" sldId="258"/>
            <ac:graphicFrameMk id="4" creationId="{1F3D0F3A-4F8E-8C24-D818-843656E912AD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32:58.946" v="1069" actId="14100"/>
          <ac:graphicFrameMkLst>
            <pc:docMk/>
            <pc:sldMk cId="370415179" sldId="258"/>
            <ac:graphicFrameMk id="5" creationId="{71F02E1E-0D7D-B476-5E2D-83255EEB5326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09:54.412" v="1021" actId="478"/>
          <ac:graphicFrameMkLst>
            <pc:docMk/>
            <pc:sldMk cId="370415179" sldId="258"/>
            <ac:graphicFrameMk id="6" creationId="{34A3FE1E-2102-7956-A2E1-E933627F1DD1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34:10.877" v="1073" actId="14100"/>
          <ac:graphicFrameMkLst>
            <pc:docMk/>
            <pc:sldMk cId="370415179" sldId="258"/>
            <ac:graphicFrameMk id="7" creationId="{3EDEBFF5-2145-6005-A0FD-EEA9E05B4639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6-04T05:31:48.102" v="1065" actId="14100"/>
        <pc:sldMkLst>
          <pc:docMk/>
          <pc:sldMk cId="480772640" sldId="259"/>
        </pc:sldMkLst>
        <pc:graphicFrameChg chg="add del mod modGraphic">
          <ac:chgData name="Argandona, Tomas" userId="50db70e4-59fc-4f0c-a115-02822a9dffb8" providerId="ADAL" clId="{20575294-1563-4539-B7BA-F6B546E2A1E1}" dt="2025-06-04T05:10:06.031" v="1026" actId="478"/>
          <ac:graphicFrameMkLst>
            <pc:docMk/>
            <pc:sldMk cId="480772640" sldId="259"/>
            <ac:graphicFrameMk id="2" creationId="{2C037885-3EAE-8845-8A94-05127C13890D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10:03.949" v="1025" actId="478"/>
          <ac:graphicFrameMkLst>
            <pc:docMk/>
            <pc:sldMk cId="480772640" sldId="259"/>
            <ac:graphicFrameMk id="3" creationId="{0055EE12-1BF1-C3AC-DD32-A0AEF53E68C1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16:30.170" v="1045" actId="14100"/>
          <ac:graphicFrameMkLst>
            <pc:docMk/>
            <pc:sldMk cId="480772640" sldId="259"/>
            <ac:graphicFrameMk id="4" creationId="{696CFEFF-A80D-0EE5-F617-FEA7B229C4A4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24:09.468" v="1053" actId="14100"/>
          <ac:graphicFrameMkLst>
            <pc:docMk/>
            <pc:sldMk cId="480772640" sldId="259"/>
            <ac:graphicFrameMk id="5" creationId="{8CD54A70-F36F-1CB8-F038-07D31DA1E8E7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31:48.102" v="1065" actId="14100"/>
          <ac:graphicFrameMkLst>
            <pc:docMk/>
            <pc:sldMk cId="480772640" sldId="259"/>
            <ac:graphicFrameMk id="6" creationId="{66A12109-8849-3CD1-B29A-D8C8B964CB63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10:10.819" v="1027" actId="478"/>
          <ac:graphicFrameMkLst>
            <pc:docMk/>
            <pc:sldMk cId="480772640" sldId="259"/>
            <ac:graphicFrameMk id="7" creationId="{34B99E5D-494F-1019-ACB6-CFB4A3D91E6D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6-04T05:48:29.615" v="1098" actId="14100"/>
        <pc:sldMkLst>
          <pc:docMk/>
          <pc:sldMk cId="2565805697" sldId="260"/>
        </pc:sldMkLst>
        <pc:graphicFrameChg chg="add mod modGraphic">
          <ac:chgData name="Argandona, Tomas" userId="50db70e4-59fc-4f0c-a115-02822a9dffb8" providerId="ADAL" clId="{20575294-1563-4539-B7BA-F6B546E2A1E1}" dt="2025-06-04T05:26:02.403" v="1057" actId="14100"/>
          <ac:graphicFrameMkLst>
            <pc:docMk/>
            <pc:sldMk cId="2565805697" sldId="260"/>
            <ac:graphicFrameMk id="2" creationId="{3E1568F4-6CE1-6E6D-3A0F-8D652187AC0D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10:17.787" v="1030" actId="478"/>
          <ac:graphicFrameMkLst>
            <pc:docMk/>
            <pc:sldMk cId="2565805697" sldId="260"/>
            <ac:graphicFrameMk id="3" creationId="{3F704928-0E02-A0AE-D9EF-848D7BBCF7AE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48:29.615" v="1098" actId="14100"/>
          <ac:graphicFrameMkLst>
            <pc:docMk/>
            <pc:sldMk cId="2565805697" sldId="260"/>
            <ac:graphicFrameMk id="4" creationId="{9812C78A-B720-5404-58CA-9CE9D6D1DAD2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10:15.627" v="1029" actId="478"/>
          <ac:graphicFrameMkLst>
            <pc:docMk/>
            <pc:sldMk cId="2565805697" sldId="260"/>
            <ac:graphicFrameMk id="5" creationId="{2A52102E-1EBC-9891-CA5D-C4FEDF968139}"/>
          </ac:graphicFrameMkLst>
        </pc:graphicFrameChg>
      </pc:sldChg>
      <pc:sldChg chg="addSp delSp modSp mod">
        <pc:chgData name="Argandona, Tomas" userId="50db70e4-59fc-4f0c-a115-02822a9dffb8" providerId="ADAL" clId="{20575294-1563-4539-B7BA-F6B546E2A1E1}" dt="2025-06-04T05:45:01.799" v="1090" actId="14100"/>
        <pc:sldMkLst>
          <pc:docMk/>
          <pc:sldMk cId="2153125119" sldId="261"/>
        </pc:sldMkLst>
        <pc:graphicFrameChg chg="add del mod modGraphic">
          <ac:chgData name="Argandona, Tomas" userId="50db70e4-59fc-4f0c-a115-02822a9dffb8" providerId="ADAL" clId="{20575294-1563-4539-B7BA-F6B546E2A1E1}" dt="2025-06-04T05:10:25.450" v="1033" actId="478"/>
          <ac:graphicFrameMkLst>
            <pc:docMk/>
            <pc:sldMk cId="2153125119" sldId="261"/>
            <ac:graphicFrameMk id="2" creationId="{05FC7CDA-12DC-09AB-68C2-3530BEF1651D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41:47.402" v="1082" actId="14100"/>
          <ac:graphicFrameMkLst>
            <pc:docMk/>
            <pc:sldMk cId="2153125119" sldId="261"/>
            <ac:graphicFrameMk id="3" creationId="{72EA033E-65F6-874C-A353-F6D0A802165C}"/>
          </ac:graphicFrameMkLst>
        </pc:graphicFrameChg>
        <pc:graphicFrameChg chg="add mod modGraphic">
          <ac:chgData name="Argandona, Tomas" userId="50db70e4-59fc-4f0c-a115-02822a9dffb8" providerId="ADAL" clId="{20575294-1563-4539-B7BA-F6B546E2A1E1}" dt="2025-06-04T05:45:01.799" v="1090" actId="14100"/>
          <ac:graphicFrameMkLst>
            <pc:docMk/>
            <pc:sldMk cId="2153125119" sldId="261"/>
            <ac:graphicFrameMk id="4" creationId="{44672C5E-CB47-100B-4463-D149878106F1}"/>
          </ac:graphicFrameMkLst>
        </pc:graphicFrameChg>
        <pc:graphicFrameChg chg="add del mod modGraphic">
          <ac:chgData name="Argandona, Tomas" userId="50db70e4-59fc-4f0c-a115-02822a9dffb8" providerId="ADAL" clId="{20575294-1563-4539-B7BA-F6B546E2A1E1}" dt="2025-06-04T05:10:24.019" v="1032" actId="478"/>
          <ac:graphicFrameMkLst>
            <pc:docMk/>
            <pc:sldMk cId="2153125119" sldId="261"/>
            <ac:graphicFrameMk id="5" creationId="{2BE115AA-6365-D408-7187-F99BF85F267E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200B3-FBDE-5D4F-8C17-4F5665851824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04FA6-AF3E-BA4D-A4A1-CD6370BA1F7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5107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6227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1923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28033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53502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7119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1D04FA6-AF3E-BA4D-A4A1-CD6370BA1F70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0934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CE7823-B438-5071-FF5E-85A3574B8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6C5DA45-70EF-7AC4-9A7B-6019E7C38B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BFD5BD-D1E9-7ED3-D834-729542D7F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03E349B-7F43-B1F8-C290-16B4B0B2C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56FDCE9-D50F-1740-39E9-29EEF52DA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543360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C9F290-2042-9976-85D4-9A25D16BEF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23A06E-74E5-0444-3373-FD92F1417D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120F728-668F-23D1-4AD7-700D25A4D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58F25A-15C3-16F9-638C-3F59E9BB2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78B0015-887A-51B4-A5CC-3DB4C537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76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6417595-2EB5-F3E8-5D99-92F00333CC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2C8B0B0-1F95-7E17-D0BE-59F0214FB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7D3218-3EA5-6071-7262-40DA443F1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4B58C7C-F386-F7E1-AAB3-35C80FB2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5CEAAB-213B-8BD7-9248-A6ED43F06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768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3E359-5691-04F7-A5BD-CF7B0DAA2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E019BE-4388-7B5B-1D6E-9B04F0170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E14E6C-91DF-6A20-087E-B887A7996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E22FED-1C4F-24C9-9241-C9372C1EE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F24F2AB-2228-5A23-BCC1-B4EF62BB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4386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59607B-877C-A5CF-97A2-F1FB13CFA2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AC53C9F-9C2D-42EC-31EB-31E8E0E267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2AEAB6-4795-5A88-17DB-87A2C2A953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9AA4214-3416-9C40-27B0-081F9A3D3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954433-B9F7-EE57-CD20-F10E5D8E6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1722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D64BC1-8C98-D46E-5044-0AD84C698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D89192-C381-C62B-503B-DDE57E60A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8B40B3-E168-D0FA-5742-9328F782E7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BC2ED2E-49F6-7A1B-50EC-426BA0174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5E499A-6B04-3DC1-6BF9-8A7E058BF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2854227-B217-41BA-73EA-854862CBC6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80934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C93A8FF-390D-1E45-0FB9-1620B95DA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BA86C2-B3E1-A12F-8BDB-50576F458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76E7179-BDCC-CA46-0E80-00D6F2E440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359C3DC-4B62-4C13-3FCF-0B3148B954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11486B9-0D9D-043A-DC4C-D4BD636B35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46533C0-9605-5D53-3290-9D446AF5A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D8175ED-B144-DAAF-31F4-1396F4AC5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EA53B3B-4F47-7233-14FA-CAC994F8F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7502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B11548-2359-3D80-8EF5-61438283C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F6A9E87-58B3-24B6-C5A9-053C256BD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28BBEB9-CB0A-982D-7DD3-D65570E31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82A2111-E997-E7A9-8656-8D95EF6C5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47900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536819A-DEBA-FEB2-081D-55C1E0574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6B9B095-5730-C465-B659-D2D6EF6AA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C56BB05-D574-C23F-FFB6-88799082E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3628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906C6-AFCC-9FC2-A978-498A9D583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64155C-8358-BB7C-1063-3903D1257C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0A630C-78E1-40AD-CE20-027644DE97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EA42B61-0400-90A5-BFF6-D267C2E37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A3C83F-E332-E33B-0409-4302AF59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E5E75A-AC6F-479B-537F-1C8182FB4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7426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F0EB21-A382-95F6-78B0-1481B263B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5E472F9-CA31-A0A5-94C5-EDDDD1CBDD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7DBB1E0-E354-7680-5123-E271A0C26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C0A5985-A513-5E1C-203F-B77D93291A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A7E177C-ABD6-3F50-1CB0-AC5E33C72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69BA473-45DF-2CB1-2E6E-C73005EA9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1246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B91AFA5-F0CF-2670-6D7E-E176A3A569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A3B0417-3AB4-680B-B7C7-446CF79364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97CB23-CC48-D9EC-A457-6E672FFE1D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27563A-4364-0D43-941B-8FB3CF951845}" type="datetimeFigureOut">
              <a:rPr lang="es-CL" smtClean="0"/>
              <a:t>04-06-2025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DA6BE7-3899-5B99-F0B8-0091A5DD39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3F2C790-91C7-FA0A-F394-D469718A92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5241C-C485-5349-B4DF-ECD7592EC8C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9039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BD5C2A-63AB-AE3B-6E9E-4B76C8BD5F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688541"/>
              </p:ext>
            </p:extLst>
          </p:nvPr>
        </p:nvGraphicFramePr>
        <p:xfrm>
          <a:off x="2438403" y="4777765"/>
          <a:ext cx="9753604" cy="1614566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3183167625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219135003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01285762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6299556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4340369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46093700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231735445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155520453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26700627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45189442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513462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82820447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65847281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04210324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14857342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80228223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96888111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75475864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933885435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32342132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781205324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72738933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55211488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17860159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57449986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17818035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70171625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77248213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955222796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58572361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107543205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485932312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3927002062"/>
                    </a:ext>
                  </a:extLst>
                </a:gridCol>
                <a:gridCol w="960355">
                  <a:extLst>
                    <a:ext uri="{9D8B030D-6E8A-4147-A177-3AD203B41FA5}">
                      <a16:colId xmlns:a16="http://schemas.microsoft.com/office/drawing/2014/main" val="1864934733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1454828977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3135876993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1787822936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3989595100"/>
                    </a:ext>
                  </a:extLst>
                </a:gridCol>
              </a:tblGrid>
              <a:tr h="154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DEP. COPIAPÓ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344294"/>
                  </a:ext>
                </a:extLst>
              </a:tr>
              <a:tr h="12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BENJAMÍN VALENZUELA PARRA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01.06.04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5181491"/>
                  </a:ext>
                </a:extLst>
              </a:tr>
              <a:tr h="12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RICARDO ORELLANA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97426022"/>
                  </a:ext>
                </a:extLst>
              </a:tr>
              <a:tr h="12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SEBASTIÁN ESPINOZA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19.07.04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0512539"/>
                  </a:ext>
                </a:extLst>
              </a:tr>
              <a:tr h="12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7531632"/>
                  </a:ext>
                </a:extLst>
              </a:tr>
              <a:tr h="12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94428"/>
                  </a:ext>
                </a:extLst>
              </a:tr>
              <a:tr h="12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5357603"/>
                  </a:ext>
                </a:extLst>
              </a:tr>
              <a:tr h="12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6271201"/>
                  </a:ext>
                </a:extLst>
              </a:tr>
              <a:tr h="1295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5601119"/>
                  </a:ext>
                </a:extLst>
              </a:tr>
              <a:tr h="1345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6091612"/>
                  </a:ext>
                </a:extLst>
              </a:tr>
              <a:tr h="134547"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857101"/>
                  </a:ext>
                </a:extLst>
              </a:tr>
              <a:tr h="1544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447099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C24FB4D-DE4A-8499-E421-59777AA67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834372"/>
              </p:ext>
            </p:extLst>
          </p:nvPr>
        </p:nvGraphicFramePr>
        <p:xfrm>
          <a:off x="2438403" y="3054448"/>
          <a:ext cx="9753603" cy="1614566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3276385668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63749900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72015457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05653492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920500182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84562680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138446739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333197163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84130846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0337463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10340837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57898355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28765454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86162029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36961927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28730156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603969479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334229808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50793607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01179045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046487546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59600043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9464614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28808530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10423678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83924413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00020717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58382412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98903313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61924310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13808863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893277211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3069278070"/>
                    </a:ext>
                  </a:extLst>
                </a:gridCol>
                <a:gridCol w="960354">
                  <a:extLst>
                    <a:ext uri="{9D8B030D-6E8A-4147-A177-3AD203B41FA5}">
                      <a16:colId xmlns:a16="http://schemas.microsoft.com/office/drawing/2014/main" val="1769927966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1135816826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564788673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1714811017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3538997908"/>
                    </a:ext>
                  </a:extLst>
                </a:gridCol>
              </a:tblGrid>
              <a:tr h="15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DEP. CONCEPCIÓN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4909480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IGNACIO SÁEZ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8995483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NICOLÁS FUENTES SEPÚLVEDA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19.03.05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6840846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NICOLÁS L'HUILLIER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15.01.05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5126554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8378692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6428383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9235591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5714109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61269397"/>
                  </a:ext>
                </a:extLst>
              </a:tr>
              <a:tr h="135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9084609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19362812"/>
                  </a:ext>
                </a:extLst>
              </a:tr>
              <a:tr h="15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-185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1130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1930404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5C10EF5-D9A0-5DAF-AEC9-75840B6D9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222035"/>
              </p:ext>
            </p:extLst>
          </p:nvPr>
        </p:nvGraphicFramePr>
        <p:xfrm>
          <a:off x="2438403" y="1242581"/>
          <a:ext cx="9753603" cy="1614566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3406225869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229735156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86760791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69766515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04111242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46305410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837630868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1454187661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74969907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818001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27864875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61469188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26935621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28636783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30690656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16021807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734270128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336964997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849880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358310735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92464926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9045326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02559134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725490416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10283808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17729645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89517583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026114724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45830208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77686302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02836235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563240065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701628929"/>
                    </a:ext>
                  </a:extLst>
                </a:gridCol>
                <a:gridCol w="960354">
                  <a:extLst>
                    <a:ext uri="{9D8B030D-6E8A-4147-A177-3AD203B41FA5}">
                      <a16:colId xmlns:a16="http://schemas.microsoft.com/office/drawing/2014/main" val="3831058516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1284898880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3272490861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3466402061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2894036817"/>
                    </a:ext>
                  </a:extLst>
                </a:gridCol>
              </a:tblGrid>
              <a:tr h="15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DEP. ANTOFAGASTA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2860544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BORIS GONZÁLEZ BRAVO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09.07.04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2614798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CRISTÓBAL MARÍN PIZARRO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7462105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FELIPE ÁLVAREZ ROMERO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62534553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FRANKO SIEGLER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03.12.05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89287381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RODRIGO ASTORGA REYES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05.03.04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5561674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SERGIO HINOJOSA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760635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073738"/>
                  </a:ext>
                </a:extLst>
              </a:tr>
              <a:tr h="1303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4883054"/>
                  </a:ext>
                </a:extLst>
              </a:tr>
              <a:tr h="1353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03350852"/>
                  </a:ext>
                </a:extLst>
              </a:tr>
              <a:tr h="125354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7719428"/>
                  </a:ext>
                </a:extLst>
              </a:tr>
              <a:tr h="1554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932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954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7759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6C75E98-0C75-1091-2ECD-BFBF1B0F1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648474"/>
              </p:ext>
            </p:extLst>
          </p:nvPr>
        </p:nvGraphicFramePr>
        <p:xfrm>
          <a:off x="2446869" y="1259514"/>
          <a:ext cx="9745129" cy="1619151"/>
        </p:xfrm>
        <a:graphic>
          <a:graphicData uri="http://schemas.openxmlformats.org/drawingml/2006/table">
            <a:tbl>
              <a:tblPr/>
              <a:tblGrid>
                <a:gridCol w="1163419">
                  <a:extLst>
                    <a:ext uri="{9D8B030D-6E8A-4147-A177-3AD203B41FA5}">
                      <a16:colId xmlns:a16="http://schemas.microsoft.com/office/drawing/2014/main" val="3225502747"/>
                    </a:ext>
                  </a:extLst>
                </a:gridCol>
                <a:gridCol w="311844">
                  <a:extLst>
                    <a:ext uri="{9D8B030D-6E8A-4147-A177-3AD203B41FA5}">
                      <a16:colId xmlns:a16="http://schemas.microsoft.com/office/drawing/2014/main" val="981561503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864340643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67919945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464436148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208963026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051089624"/>
                    </a:ext>
                  </a:extLst>
                </a:gridCol>
                <a:gridCol w="143928">
                  <a:extLst>
                    <a:ext uri="{9D8B030D-6E8A-4147-A177-3AD203B41FA5}">
                      <a16:colId xmlns:a16="http://schemas.microsoft.com/office/drawing/2014/main" val="1104116416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410597388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03746034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33262517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4274111809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589417430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997376250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38994107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748946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90710777"/>
                    </a:ext>
                  </a:extLst>
                </a:gridCol>
                <a:gridCol w="149925">
                  <a:extLst>
                    <a:ext uri="{9D8B030D-6E8A-4147-A177-3AD203B41FA5}">
                      <a16:colId xmlns:a16="http://schemas.microsoft.com/office/drawing/2014/main" val="371785663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40851784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981008111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932972859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568636537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872096310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393170381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66248525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99221779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113845177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399422992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676274462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446283471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810617810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223704425"/>
                    </a:ext>
                  </a:extLst>
                </a:gridCol>
                <a:gridCol w="863569">
                  <a:extLst>
                    <a:ext uri="{9D8B030D-6E8A-4147-A177-3AD203B41FA5}">
                      <a16:colId xmlns:a16="http://schemas.microsoft.com/office/drawing/2014/main" val="949872709"/>
                    </a:ext>
                  </a:extLst>
                </a:gridCol>
                <a:gridCol w="959521">
                  <a:extLst>
                    <a:ext uri="{9D8B030D-6E8A-4147-A177-3AD203B41FA5}">
                      <a16:colId xmlns:a16="http://schemas.microsoft.com/office/drawing/2014/main" val="4126136833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1649243940"/>
                    </a:ext>
                  </a:extLst>
                </a:gridCol>
                <a:gridCol w="797601">
                  <a:extLst>
                    <a:ext uri="{9D8B030D-6E8A-4147-A177-3AD203B41FA5}">
                      <a16:colId xmlns:a16="http://schemas.microsoft.com/office/drawing/2014/main" val="208411972"/>
                    </a:ext>
                  </a:extLst>
                </a:gridCol>
                <a:gridCol w="875563">
                  <a:extLst>
                    <a:ext uri="{9D8B030D-6E8A-4147-A177-3AD203B41FA5}">
                      <a16:colId xmlns:a16="http://schemas.microsoft.com/office/drawing/2014/main" val="3316484121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431528725"/>
                    </a:ext>
                  </a:extLst>
                </a:gridCol>
              </a:tblGrid>
              <a:tr h="15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COBRELOA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3695252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LUCAS CORNEJO MIRANDA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17.05.06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1720449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PATRICIO ROMERO FERNÁNDEZ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25.05.05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4213975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793715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0466749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0402686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4020196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6056607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1705678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665134"/>
                  </a:ext>
                </a:extLst>
              </a:tr>
              <a:tr h="125710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0444378"/>
                  </a:ext>
                </a:extLst>
              </a:tr>
              <a:tr h="15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-375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7D3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183300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6A64A00-F485-7DD1-A4A2-108B5C13A5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8852344"/>
              </p:ext>
            </p:extLst>
          </p:nvPr>
        </p:nvGraphicFramePr>
        <p:xfrm>
          <a:off x="2446869" y="4790114"/>
          <a:ext cx="9745129" cy="1619151"/>
        </p:xfrm>
        <a:graphic>
          <a:graphicData uri="http://schemas.openxmlformats.org/drawingml/2006/table">
            <a:tbl>
              <a:tblPr/>
              <a:tblGrid>
                <a:gridCol w="1163419">
                  <a:extLst>
                    <a:ext uri="{9D8B030D-6E8A-4147-A177-3AD203B41FA5}">
                      <a16:colId xmlns:a16="http://schemas.microsoft.com/office/drawing/2014/main" val="3664996229"/>
                    </a:ext>
                  </a:extLst>
                </a:gridCol>
                <a:gridCol w="311844">
                  <a:extLst>
                    <a:ext uri="{9D8B030D-6E8A-4147-A177-3AD203B41FA5}">
                      <a16:colId xmlns:a16="http://schemas.microsoft.com/office/drawing/2014/main" val="99563158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7505905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629320289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91205710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692903810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304140076"/>
                    </a:ext>
                  </a:extLst>
                </a:gridCol>
                <a:gridCol w="143928">
                  <a:extLst>
                    <a:ext uri="{9D8B030D-6E8A-4147-A177-3AD203B41FA5}">
                      <a16:colId xmlns:a16="http://schemas.microsoft.com/office/drawing/2014/main" val="791920110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2729379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568004344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126818279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015046854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569930468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74840272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03250904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31913023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639591621"/>
                    </a:ext>
                  </a:extLst>
                </a:gridCol>
                <a:gridCol w="149925">
                  <a:extLst>
                    <a:ext uri="{9D8B030D-6E8A-4147-A177-3AD203B41FA5}">
                      <a16:colId xmlns:a16="http://schemas.microsoft.com/office/drawing/2014/main" val="1533049317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482771623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4069189723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184873240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83976662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325699367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4104727460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317753667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615975711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434001969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139716766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805715386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409506117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359864359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4197817027"/>
                    </a:ext>
                  </a:extLst>
                </a:gridCol>
                <a:gridCol w="863569">
                  <a:extLst>
                    <a:ext uri="{9D8B030D-6E8A-4147-A177-3AD203B41FA5}">
                      <a16:colId xmlns:a16="http://schemas.microsoft.com/office/drawing/2014/main" val="2928950568"/>
                    </a:ext>
                  </a:extLst>
                </a:gridCol>
                <a:gridCol w="959521">
                  <a:extLst>
                    <a:ext uri="{9D8B030D-6E8A-4147-A177-3AD203B41FA5}">
                      <a16:colId xmlns:a16="http://schemas.microsoft.com/office/drawing/2014/main" val="3567412527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3290097368"/>
                    </a:ext>
                  </a:extLst>
                </a:gridCol>
                <a:gridCol w="797601">
                  <a:extLst>
                    <a:ext uri="{9D8B030D-6E8A-4147-A177-3AD203B41FA5}">
                      <a16:colId xmlns:a16="http://schemas.microsoft.com/office/drawing/2014/main" val="208797526"/>
                    </a:ext>
                  </a:extLst>
                </a:gridCol>
                <a:gridCol w="875563">
                  <a:extLst>
                    <a:ext uri="{9D8B030D-6E8A-4147-A177-3AD203B41FA5}">
                      <a16:colId xmlns:a16="http://schemas.microsoft.com/office/drawing/2014/main" val="280499526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1886343016"/>
                    </a:ext>
                  </a:extLst>
                </a:gridCol>
              </a:tblGrid>
              <a:tr h="15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DEP. SANTA CRUZ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8107264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BENJAMÍN MIRANDA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08.03.04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658522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CRISTÓBAL MORENO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2799569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DILAN GUZMÁN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7635575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ICKER QUIROZ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10.09.06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3054985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JOAQUÍN GONZÁLEZ OYARZÚN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08.02.06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7633682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MAXIMILIANO HENRÍQUEZ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03.11.06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4874959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6704561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7649101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9409858"/>
                  </a:ext>
                </a:extLst>
              </a:tr>
              <a:tr h="125710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855365"/>
                  </a:ext>
                </a:extLst>
              </a:tr>
              <a:tr h="15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734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1.156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816985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06EA6F28-A34B-179C-5C57-96699113FE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7544704"/>
              </p:ext>
            </p:extLst>
          </p:nvPr>
        </p:nvGraphicFramePr>
        <p:xfrm>
          <a:off x="2446869" y="3054448"/>
          <a:ext cx="9745129" cy="1619151"/>
        </p:xfrm>
        <a:graphic>
          <a:graphicData uri="http://schemas.openxmlformats.org/drawingml/2006/table">
            <a:tbl>
              <a:tblPr/>
              <a:tblGrid>
                <a:gridCol w="1163419">
                  <a:extLst>
                    <a:ext uri="{9D8B030D-6E8A-4147-A177-3AD203B41FA5}">
                      <a16:colId xmlns:a16="http://schemas.microsoft.com/office/drawing/2014/main" val="482343878"/>
                    </a:ext>
                  </a:extLst>
                </a:gridCol>
                <a:gridCol w="311844">
                  <a:extLst>
                    <a:ext uri="{9D8B030D-6E8A-4147-A177-3AD203B41FA5}">
                      <a16:colId xmlns:a16="http://schemas.microsoft.com/office/drawing/2014/main" val="2894786254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133336544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68039456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338334057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016863421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22476415"/>
                    </a:ext>
                  </a:extLst>
                </a:gridCol>
                <a:gridCol w="143928">
                  <a:extLst>
                    <a:ext uri="{9D8B030D-6E8A-4147-A177-3AD203B41FA5}">
                      <a16:colId xmlns:a16="http://schemas.microsoft.com/office/drawing/2014/main" val="30095270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322156644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4264102624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365544979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435850732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346185062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287837106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22693957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2836938968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942147390"/>
                    </a:ext>
                  </a:extLst>
                </a:gridCol>
                <a:gridCol w="149925">
                  <a:extLst>
                    <a:ext uri="{9D8B030D-6E8A-4147-A177-3AD203B41FA5}">
                      <a16:colId xmlns:a16="http://schemas.microsoft.com/office/drawing/2014/main" val="299664515"/>
                    </a:ext>
                  </a:extLst>
                </a:gridCol>
                <a:gridCol w="137931">
                  <a:extLst>
                    <a:ext uri="{9D8B030D-6E8A-4147-A177-3AD203B41FA5}">
                      <a16:colId xmlns:a16="http://schemas.microsoft.com/office/drawing/2014/main" val="154000377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051039367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6239244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752372160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776195399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919134722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439411050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798120471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466976923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975795955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1127532206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284862892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3992638654"/>
                    </a:ext>
                  </a:extLst>
                </a:gridCol>
                <a:gridCol w="131934">
                  <a:extLst>
                    <a:ext uri="{9D8B030D-6E8A-4147-A177-3AD203B41FA5}">
                      <a16:colId xmlns:a16="http://schemas.microsoft.com/office/drawing/2014/main" val="444104329"/>
                    </a:ext>
                  </a:extLst>
                </a:gridCol>
                <a:gridCol w="863569">
                  <a:extLst>
                    <a:ext uri="{9D8B030D-6E8A-4147-A177-3AD203B41FA5}">
                      <a16:colId xmlns:a16="http://schemas.microsoft.com/office/drawing/2014/main" val="4194592308"/>
                    </a:ext>
                  </a:extLst>
                </a:gridCol>
                <a:gridCol w="959521">
                  <a:extLst>
                    <a:ext uri="{9D8B030D-6E8A-4147-A177-3AD203B41FA5}">
                      <a16:colId xmlns:a16="http://schemas.microsoft.com/office/drawing/2014/main" val="833069158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3271368516"/>
                    </a:ext>
                  </a:extLst>
                </a:gridCol>
                <a:gridCol w="797601">
                  <a:extLst>
                    <a:ext uri="{9D8B030D-6E8A-4147-A177-3AD203B41FA5}">
                      <a16:colId xmlns:a16="http://schemas.microsoft.com/office/drawing/2014/main" val="2617456083"/>
                    </a:ext>
                  </a:extLst>
                </a:gridCol>
                <a:gridCol w="875563">
                  <a:extLst>
                    <a:ext uri="{9D8B030D-6E8A-4147-A177-3AD203B41FA5}">
                      <a16:colId xmlns:a16="http://schemas.microsoft.com/office/drawing/2014/main" val="3119075983"/>
                    </a:ext>
                  </a:extLst>
                </a:gridCol>
                <a:gridCol w="347826">
                  <a:extLst>
                    <a:ext uri="{9D8B030D-6E8A-4147-A177-3AD203B41FA5}">
                      <a16:colId xmlns:a16="http://schemas.microsoft.com/office/drawing/2014/main" val="188008651"/>
                    </a:ext>
                  </a:extLst>
                </a:gridCol>
              </a:tblGrid>
              <a:tr h="15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CURICÓ UNIDO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1672862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JUAN RUZ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4149311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MATÍAS PÉREZ SEPÚLVEDA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767897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MATÍAS RETAMAL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05.09.06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2464853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0590871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7638542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78228808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93832104"/>
                  </a:ext>
                </a:extLst>
              </a:tr>
              <a:tr h="1307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7505622"/>
                  </a:ext>
                </a:extLst>
              </a:tr>
              <a:tr h="1357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0978230"/>
                  </a:ext>
                </a:extLst>
              </a:tr>
              <a:tr h="125710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326934"/>
                  </a:ext>
                </a:extLst>
              </a:tr>
              <a:tr h="1558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803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803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631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561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0DB40A-34F8-3DB1-3111-1D41D97D8D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375185"/>
              </p:ext>
            </p:extLst>
          </p:nvPr>
        </p:nvGraphicFramePr>
        <p:xfrm>
          <a:off x="2438403" y="3045981"/>
          <a:ext cx="9753604" cy="1517548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3434020498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220418413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18531211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10400342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52316770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91383244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964616338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280848392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64395633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37295166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69940918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128231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45490545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168765013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89412244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27320657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202514727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425734347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13728242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17032109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20316708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75521746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189993974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78707935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75704980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84391713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34245310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58774037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42577531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32013294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34401214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069704711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2631511677"/>
                    </a:ext>
                  </a:extLst>
                </a:gridCol>
                <a:gridCol w="960355">
                  <a:extLst>
                    <a:ext uri="{9D8B030D-6E8A-4147-A177-3AD203B41FA5}">
                      <a16:colId xmlns:a16="http://schemas.microsoft.com/office/drawing/2014/main" val="1290736422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1820451831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1653370384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256931920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1311181794"/>
                    </a:ext>
                  </a:extLst>
                </a:gridCol>
              </a:tblGrid>
              <a:tr h="146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DEP. TEMUCO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0892125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BASTIÁN ESCOBAR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18.02.06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9516606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EMILIO MORENO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9355147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GABRIEL PINOCHET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02.03.06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987345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NICOLÁS PÉREZ CAMPOS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30.01.08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9113349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PAULO CONTRERAS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644863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7854027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379330"/>
                  </a:ext>
                </a:extLst>
              </a:tr>
              <a:tr h="122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45217458"/>
                  </a:ext>
                </a:extLst>
              </a:tr>
              <a:tr h="1272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561357"/>
                  </a:ext>
                </a:extLst>
              </a:tr>
              <a:tr h="117822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9860972"/>
                  </a:ext>
                </a:extLst>
              </a:tr>
              <a:tr h="1460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170541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71F02E1E-0D7D-B476-5E2D-83255EEB53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1714178"/>
              </p:ext>
            </p:extLst>
          </p:nvPr>
        </p:nvGraphicFramePr>
        <p:xfrm>
          <a:off x="2438403" y="1242581"/>
          <a:ext cx="9753603" cy="1636090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176683377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331585090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51142489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62862500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39884428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40546353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944903532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80421789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9624867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01976496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93674313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98982338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8901975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043361284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01779471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097824381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10964560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327750209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183480697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571748354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85347713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88412391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22128022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92225530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93160098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77872680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03644172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898484374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136310305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37945706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70553483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06534361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1712492608"/>
                    </a:ext>
                  </a:extLst>
                </a:gridCol>
                <a:gridCol w="960354">
                  <a:extLst>
                    <a:ext uri="{9D8B030D-6E8A-4147-A177-3AD203B41FA5}">
                      <a16:colId xmlns:a16="http://schemas.microsoft.com/office/drawing/2014/main" val="3664513386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1278087186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48584071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1414186563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3776227935"/>
                    </a:ext>
                  </a:extLst>
                </a:gridCol>
              </a:tblGrid>
              <a:tr h="15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DEP. RECO</a:t>
                      </a:r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LETA</a:t>
                      </a:r>
                      <a:endParaRPr lang="es-CL" sz="7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691581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JAIME VARGAS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846655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VÍCTOR VÁSQUEZ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5750815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20488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331232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425873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9509340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609526"/>
                  </a:ext>
                </a:extLst>
              </a:tr>
              <a:tr h="1321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2616262"/>
                  </a:ext>
                </a:extLst>
              </a:tr>
              <a:tr h="137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8043427"/>
                  </a:ext>
                </a:extLst>
              </a:tr>
              <a:tr h="127025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1737391"/>
                  </a:ext>
                </a:extLst>
              </a:tr>
              <a:tr h="15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1109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-164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1109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63104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EDEBFF5-2145-6005-A0FD-EEA9E05B463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139499"/>
              </p:ext>
            </p:extLst>
          </p:nvPr>
        </p:nvGraphicFramePr>
        <p:xfrm>
          <a:off x="2438403" y="4811633"/>
          <a:ext cx="9753603" cy="1517550"/>
        </p:xfrm>
        <a:graphic>
          <a:graphicData uri="http://schemas.openxmlformats.org/drawingml/2006/table">
            <a:tbl>
              <a:tblPr/>
              <a:tblGrid>
                <a:gridCol w="1164430">
                  <a:extLst>
                    <a:ext uri="{9D8B030D-6E8A-4147-A177-3AD203B41FA5}">
                      <a16:colId xmlns:a16="http://schemas.microsoft.com/office/drawing/2014/main" val="3024024132"/>
                    </a:ext>
                  </a:extLst>
                </a:gridCol>
                <a:gridCol w="312115">
                  <a:extLst>
                    <a:ext uri="{9D8B030D-6E8A-4147-A177-3AD203B41FA5}">
                      <a16:colId xmlns:a16="http://schemas.microsoft.com/office/drawing/2014/main" val="1124003152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15875689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4164269198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14242832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26879004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574404067"/>
                    </a:ext>
                  </a:extLst>
                </a:gridCol>
                <a:gridCol w="144053">
                  <a:extLst>
                    <a:ext uri="{9D8B030D-6E8A-4147-A177-3AD203B41FA5}">
                      <a16:colId xmlns:a16="http://schemas.microsoft.com/office/drawing/2014/main" val="25983900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244880722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20090972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985260421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3679821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177899305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873385649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1101187170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986882966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2836175011"/>
                    </a:ext>
                  </a:extLst>
                </a:gridCol>
                <a:gridCol w="150055">
                  <a:extLst>
                    <a:ext uri="{9D8B030D-6E8A-4147-A177-3AD203B41FA5}">
                      <a16:colId xmlns:a16="http://schemas.microsoft.com/office/drawing/2014/main" val="2723095847"/>
                    </a:ext>
                  </a:extLst>
                </a:gridCol>
                <a:gridCol w="138051">
                  <a:extLst>
                    <a:ext uri="{9D8B030D-6E8A-4147-A177-3AD203B41FA5}">
                      <a16:colId xmlns:a16="http://schemas.microsoft.com/office/drawing/2014/main" val="375544519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625821576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678192973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119689416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24260480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20005770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12196436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3388633850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015869301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208145248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1132657882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2549316745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4135849649"/>
                    </a:ext>
                  </a:extLst>
                </a:gridCol>
                <a:gridCol w="132049">
                  <a:extLst>
                    <a:ext uri="{9D8B030D-6E8A-4147-A177-3AD203B41FA5}">
                      <a16:colId xmlns:a16="http://schemas.microsoft.com/office/drawing/2014/main" val="920884470"/>
                    </a:ext>
                  </a:extLst>
                </a:gridCol>
                <a:gridCol w="864319">
                  <a:extLst>
                    <a:ext uri="{9D8B030D-6E8A-4147-A177-3AD203B41FA5}">
                      <a16:colId xmlns:a16="http://schemas.microsoft.com/office/drawing/2014/main" val="392885274"/>
                    </a:ext>
                  </a:extLst>
                </a:gridCol>
                <a:gridCol w="960354">
                  <a:extLst>
                    <a:ext uri="{9D8B030D-6E8A-4147-A177-3AD203B41FA5}">
                      <a16:colId xmlns:a16="http://schemas.microsoft.com/office/drawing/2014/main" val="1330209544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405572994"/>
                    </a:ext>
                  </a:extLst>
                </a:gridCol>
                <a:gridCol w="798294">
                  <a:extLst>
                    <a:ext uri="{9D8B030D-6E8A-4147-A177-3AD203B41FA5}">
                      <a16:colId xmlns:a16="http://schemas.microsoft.com/office/drawing/2014/main" val="464567803"/>
                    </a:ext>
                  </a:extLst>
                </a:gridCol>
                <a:gridCol w="876323">
                  <a:extLst>
                    <a:ext uri="{9D8B030D-6E8A-4147-A177-3AD203B41FA5}">
                      <a16:colId xmlns:a16="http://schemas.microsoft.com/office/drawing/2014/main" val="1178913232"/>
                    </a:ext>
                  </a:extLst>
                </a:gridCol>
                <a:gridCol w="348129">
                  <a:extLst>
                    <a:ext uri="{9D8B030D-6E8A-4147-A177-3AD203B41FA5}">
                      <a16:colId xmlns:a16="http://schemas.microsoft.com/office/drawing/2014/main" val="3560193283"/>
                    </a:ext>
                  </a:extLst>
                </a:gridCol>
              </a:tblGrid>
              <a:tr h="145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SAN LUIS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4864817"/>
                  </a:ext>
                </a:extLst>
              </a:tr>
              <a:tr h="12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CARREÑO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28.12.04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5028162"/>
                  </a:ext>
                </a:extLst>
              </a:tr>
              <a:tr h="12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TOMÁS CHARPENTIER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22.05.06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1561941"/>
                  </a:ext>
                </a:extLst>
              </a:tr>
              <a:tr h="12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5233591"/>
                  </a:ext>
                </a:extLst>
              </a:tr>
              <a:tr h="12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03177269"/>
                  </a:ext>
                </a:extLst>
              </a:tr>
              <a:tr h="12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6701320"/>
                  </a:ext>
                </a:extLst>
              </a:tr>
              <a:tr h="12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0940924"/>
                  </a:ext>
                </a:extLst>
              </a:tr>
              <a:tr h="12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7028728"/>
                  </a:ext>
                </a:extLst>
              </a:tr>
              <a:tr h="1217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4213134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3600897"/>
                  </a:ext>
                </a:extLst>
              </a:tr>
              <a:tr h="126462">
                <a:tc>
                  <a:txBody>
                    <a:bodyPr/>
                    <a:lstStyle/>
                    <a:p>
                      <a:pPr algn="ctr" fontAlgn="ctr"/>
                      <a:endParaRPr lang="es-CL" sz="600" b="1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0134946"/>
                  </a:ext>
                </a:extLst>
              </a:tr>
              <a:tr h="1451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4843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415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696CFEFF-A80D-0EE5-F617-FEA7B229C4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263550"/>
              </p:ext>
            </p:extLst>
          </p:nvPr>
        </p:nvGraphicFramePr>
        <p:xfrm>
          <a:off x="2455337" y="3062914"/>
          <a:ext cx="9736655" cy="1534488"/>
        </p:xfrm>
        <a:graphic>
          <a:graphicData uri="http://schemas.openxmlformats.org/drawingml/2006/table">
            <a:tbl>
              <a:tblPr/>
              <a:tblGrid>
                <a:gridCol w="1162409">
                  <a:extLst>
                    <a:ext uri="{9D8B030D-6E8A-4147-A177-3AD203B41FA5}">
                      <a16:colId xmlns:a16="http://schemas.microsoft.com/office/drawing/2014/main" val="442604463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235001075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84391361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09069101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8752877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56538761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193951755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169234017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94922774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27841588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2533820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55888353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59663886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2057769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27611468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72539131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338026740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407394661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54885616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23749755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15067666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9909439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27388281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29917358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05271346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22154604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17723869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83818035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08737200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69972843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25376673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658073782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228055803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1083191320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1016168771"/>
                    </a:ext>
                  </a:extLst>
                </a:gridCol>
                <a:gridCol w="796908">
                  <a:extLst>
                    <a:ext uri="{9D8B030D-6E8A-4147-A177-3AD203B41FA5}">
                      <a16:colId xmlns:a16="http://schemas.microsoft.com/office/drawing/2014/main" val="2912332260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134496496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879295056"/>
                    </a:ext>
                  </a:extLst>
                </a:gridCol>
              </a:tblGrid>
              <a:tr h="147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SAN MARCOS DE ARICA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3442353"/>
                  </a:ext>
                </a:extLst>
              </a:tr>
              <a:tr h="123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BENJAMÍN TAPIA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54946634"/>
                  </a:ext>
                </a:extLst>
              </a:tr>
              <a:tr h="123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D´HIDIER PEREIRA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15.09.08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6404709"/>
                  </a:ext>
                </a:extLst>
              </a:tr>
              <a:tr h="123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FABIÁN ROSALES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31.08.04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970827"/>
                  </a:ext>
                </a:extLst>
              </a:tr>
              <a:tr h="123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 MALUENDA GEMIO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20.04.04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930240"/>
                  </a:ext>
                </a:extLst>
              </a:tr>
              <a:tr h="123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REINER CAMPOS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2040792"/>
                  </a:ext>
                </a:extLst>
              </a:tr>
              <a:tr h="123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6896985"/>
                  </a:ext>
                </a:extLst>
              </a:tr>
              <a:tr h="123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67784484"/>
                  </a:ext>
                </a:extLst>
              </a:tr>
              <a:tr h="1239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3442243"/>
                  </a:ext>
                </a:extLst>
              </a:tr>
              <a:tr h="1286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9604584"/>
                  </a:ext>
                </a:extLst>
              </a:tr>
              <a:tr h="119137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4744703"/>
                  </a:ext>
                </a:extLst>
              </a:tr>
              <a:tr h="14773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862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500122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8CD54A70-F36F-1CB8-F038-07D31DA1E8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1128892"/>
              </p:ext>
            </p:extLst>
          </p:nvPr>
        </p:nvGraphicFramePr>
        <p:xfrm>
          <a:off x="2455337" y="1225648"/>
          <a:ext cx="9736654" cy="1678422"/>
        </p:xfrm>
        <a:graphic>
          <a:graphicData uri="http://schemas.openxmlformats.org/drawingml/2006/table">
            <a:tbl>
              <a:tblPr/>
              <a:tblGrid>
                <a:gridCol w="1162408">
                  <a:extLst>
                    <a:ext uri="{9D8B030D-6E8A-4147-A177-3AD203B41FA5}">
                      <a16:colId xmlns:a16="http://schemas.microsoft.com/office/drawing/2014/main" val="3275856498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327873459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02336542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63600582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3878928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28073837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63757877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218845278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28972677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54101084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58953450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1579776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16072827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01065711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33157601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76295297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22982570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287769731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3450873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78426092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37741115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84654262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28011915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11847545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14900555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17326010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92947037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631339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83573611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73223305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55417531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653482177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4163310739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3265377050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4204743821"/>
                    </a:ext>
                  </a:extLst>
                </a:gridCol>
                <a:gridCol w="796908">
                  <a:extLst>
                    <a:ext uri="{9D8B030D-6E8A-4147-A177-3AD203B41FA5}">
                      <a16:colId xmlns:a16="http://schemas.microsoft.com/office/drawing/2014/main" val="2942975657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3523713489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933118140"/>
                    </a:ext>
                  </a:extLst>
                </a:gridCol>
              </a:tblGrid>
              <a:tr h="161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S. MORNING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5125658"/>
                  </a:ext>
                </a:extLst>
              </a:tr>
              <a:tr h="135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JOAQUÍN BARRIENTOS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24.06.05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911360"/>
                  </a:ext>
                </a:extLst>
              </a:tr>
              <a:tr h="135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MARCO VILLEGAS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16.10.05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6802226"/>
                  </a:ext>
                </a:extLst>
              </a:tr>
              <a:tr h="135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ARANCIBIA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4443158"/>
                  </a:ext>
                </a:extLst>
              </a:tr>
              <a:tr h="135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PATRICIO CASTRO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6125105"/>
                  </a:ext>
                </a:extLst>
              </a:tr>
              <a:tr h="135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PATRICK LOBOS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11.08.06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7635589"/>
                  </a:ext>
                </a:extLst>
              </a:tr>
              <a:tr h="135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3472105"/>
                  </a:ext>
                </a:extLst>
              </a:tr>
              <a:tr h="135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71176"/>
                  </a:ext>
                </a:extLst>
              </a:tr>
              <a:tr h="1355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69283055"/>
                  </a:ext>
                </a:extLst>
              </a:tr>
              <a:tr h="1407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244385"/>
                  </a:ext>
                </a:extLst>
              </a:tr>
              <a:tr h="130312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707432"/>
                  </a:ext>
                </a:extLst>
              </a:tr>
              <a:tr h="1615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711606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6A12109-8849-3CD1-B29A-D8C8B964C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973661"/>
              </p:ext>
            </p:extLst>
          </p:nvPr>
        </p:nvGraphicFramePr>
        <p:xfrm>
          <a:off x="2455337" y="4756246"/>
          <a:ext cx="9736654" cy="1661490"/>
        </p:xfrm>
        <a:graphic>
          <a:graphicData uri="http://schemas.openxmlformats.org/drawingml/2006/table">
            <a:tbl>
              <a:tblPr/>
              <a:tblGrid>
                <a:gridCol w="1162408">
                  <a:extLst>
                    <a:ext uri="{9D8B030D-6E8A-4147-A177-3AD203B41FA5}">
                      <a16:colId xmlns:a16="http://schemas.microsoft.com/office/drawing/2014/main" val="1764646260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213231927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0558569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5772667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42779015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37575949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84175167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341070574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18382164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14156966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8785382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07087935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03209756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77041975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4749071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68306374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286764634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126418393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49006712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05409833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33958648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5161296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39137305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7763082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1791173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93920207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75749774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35908870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52124097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07084019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05916211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753656557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587329564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3312430172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4213955741"/>
                    </a:ext>
                  </a:extLst>
                </a:gridCol>
                <a:gridCol w="796908">
                  <a:extLst>
                    <a:ext uri="{9D8B030D-6E8A-4147-A177-3AD203B41FA5}">
                      <a16:colId xmlns:a16="http://schemas.microsoft.com/office/drawing/2014/main" val="2614875648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3393537909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912511661"/>
                    </a:ext>
                  </a:extLst>
                </a:gridCol>
              </a:tblGrid>
              <a:tr h="15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U. SAN FELIPE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4445630"/>
                  </a:ext>
                </a:extLst>
              </a:tr>
              <a:tr h="134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PABLO RODRÍGUEZ SALGADO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3523574"/>
                  </a:ext>
                </a:extLst>
              </a:tr>
              <a:tr h="134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VALENTÍN SÁNCHEZ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22.03.07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8082427"/>
                  </a:ext>
                </a:extLst>
              </a:tr>
              <a:tr h="134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VICENTE ÁLVAREZ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14.12.06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1517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04181658"/>
                  </a:ext>
                </a:extLst>
              </a:tr>
              <a:tr h="134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11856472"/>
                  </a:ext>
                </a:extLst>
              </a:tr>
              <a:tr h="134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6968907"/>
                  </a:ext>
                </a:extLst>
              </a:tr>
              <a:tr h="134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2458062"/>
                  </a:ext>
                </a:extLst>
              </a:tr>
              <a:tr h="134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4680035"/>
                  </a:ext>
                </a:extLst>
              </a:tr>
              <a:tr h="134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8695439"/>
                  </a:ext>
                </a:extLst>
              </a:tr>
              <a:tr h="1393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122804"/>
                  </a:ext>
                </a:extLst>
              </a:tr>
              <a:tr h="128997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43678801"/>
                  </a:ext>
                </a:extLst>
              </a:tr>
              <a:tr h="1599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-375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1320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63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0772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1568F4-6CE1-6E6D-3A0F-8D652187AC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9011352"/>
              </p:ext>
            </p:extLst>
          </p:nvPr>
        </p:nvGraphicFramePr>
        <p:xfrm>
          <a:off x="2455335" y="3503506"/>
          <a:ext cx="9736656" cy="1618828"/>
        </p:xfrm>
        <a:graphic>
          <a:graphicData uri="http://schemas.openxmlformats.org/drawingml/2006/table">
            <a:tbl>
              <a:tblPr/>
              <a:tblGrid>
                <a:gridCol w="1162409">
                  <a:extLst>
                    <a:ext uri="{9D8B030D-6E8A-4147-A177-3AD203B41FA5}">
                      <a16:colId xmlns:a16="http://schemas.microsoft.com/office/drawing/2014/main" val="466470185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351415776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74981554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91459318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46605877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46189566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79825267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365441689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4049693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1065362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03875969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89001252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7305060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07523935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07774211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25497157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006570453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21057078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03693835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25476619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94102540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518847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68292386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40920802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10086307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0355853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86511225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45986168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60778812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85454908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33256607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985032936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1775178943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1706479912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628448650"/>
                    </a:ext>
                  </a:extLst>
                </a:gridCol>
                <a:gridCol w="796909">
                  <a:extLst>
                    <a:ext uri="{9D8B030D-6E8A-4147-A177-3AD203B41FA5}">
                      <a16:colId xmlns:a16="http://schemas.microsoft.com/office/drawing/2014/main" val="3726727672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2318119751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3335169077"/>
                    </a:ext>
                  </a:extLst>
                </a:gridCol>
              </a:tblGrid>
              <a:tr h="144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MAGALLANES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443491"/>
                  </a:ext>
                </a:extLst>
              </a:tr>
              <a:tr h="12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ALONSO BARRÍA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2297918"/>
                  </a:ext>
                </a:extLst>
              </a:tr>
              <a:tr h="12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ALONSO WALTERS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4383778"/>
                  </a:ext>
                </a:extLst>
              </a:tr>
              <a:tr h="12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ELÍAS BERRÍOS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06.04.05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3056489"/>
                  </a:ext>
                </a:extLst>
              </a:tr>
              <a:tr h="12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FABIÁN ABARCA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03.03.04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356907"/>
                  </a:ext>
                </a:extLst>
              </a:tr>
              <a:tr h="12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GONZÁLEZ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11.06.05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87380822"/>
                  </a:ext>
                </a:extLst>
              </a:tr>
              <a:tr h="12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LÓPEZ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9571865"/>
                  </a:ext>
                </a:extLst>
              </a:tr>
              <a:tr h="12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ROMERO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10.02.06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5869089"/>
                  </a:ext>
                </a:extLst>
              </a:tr>
              <a:tr h="12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MATÍAS OSORIO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6842727"/>
                  </a:ext>
                </a:extLst>
              </a:tr>
              <a:tr h="1209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MÁXIMO ESPÍNOLA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14.03.08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665410"/>
                  </a:ext>
                </a:extLst>
              </a:tr>
              <a:tr h="125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9635079"/>
                  </a:ext>
                </a:extLst>
              </a:tr>
              <a:tr h="116295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64912"/>
                  </a:ext>
                </a:extLst>
              </a:tr>
              <a:tr h="144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1440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-495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1440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435676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812C78A-B720-5404-58CA-9CE9D6D1DA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175394"/>
              </p:ext>
            </p:extLst>
          </p:nvPr>
        </p:nvGraphicFramePr>
        <p:xfrm>
          <a:off x="2455335" y="1725181"/>
          <a:ext cx="9736656" cy="1618829"/>
        </p:xfrm>
        <a:graphic>
          <a:graphicData uri="http://schemas.openxmlformats.org/drawingml/2006/table">
            <a:tbl>
              <a:tblPr/>
              <a:tblGrid>
                <a:gridCol w="1162409">
                  <a:extLst>
                    <a:ext uri="{9D8B030D-6E8A-4147-A177-3AD203B41FA5}">
                      <a16:colId xmlns:a16="http://schemas.microsoft.com/office/drawing/2014/main" val="3877160703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349424329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90189389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95736818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89706939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14868250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740807918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413430672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87617559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19370829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18455669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24293455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5049844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20303426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98415490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34092721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101125825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137187019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89884888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53868566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72995539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71115526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70826687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99939889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70538424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06829178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93798928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88201420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74799549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65256261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05987158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810808956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3643421471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2527422222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3367152553"/>
                    </a:ext>
                  </a:extLst>
                </a:gridCol>
                <a:gridCol w="796909">
                  <a:extLst>
                    <a:ext uri="{9D8B030D-6E8A-4147-A177-3AD203B41FA5}">
                      <a16:colId xmlns:a16="http://schemas.microsoft.com/office/drawing/2014/main" val="2081995658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2814554536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4245048663"/>
                    </a:ext>
                  </a:extLst>
                </a:gridCol>
              </a:tblGrid>
              <a:tr h="155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RANGERS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5073726"/>
                  </a:ext>
                </a:extLst>
              </a:tr>
              <a:tr h="130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AGUSTÍN MORA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08.01.04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6886182"/>
                  </a:ext>
                </a:extLst>
              </a:tr>
              <a:tr h="130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JAVIER ARAYA ALBORNOZ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4188698"/>
                  </a:ext>
                </a:extLst>
              </a:tr>
              <a:tr h="130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TORRES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09.02.05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90212484"/>
                  </a:ext>
                </a:extLst>
              </a:tr>
              <a:tr h="130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MARTÍN VILLALOBOS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28.08.08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1224375"/>
                  </a:ext>
                </a:extLst>
              </a:tr>
              <a:tr h="130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VICENTE ÁVILA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4927069"/>
                  </a:ext>
                </a:extLst>
              </a:tr>
              <a:tr h="130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15237683"/>
                  </a:ext>
                </a:extLst>
              </a:tr>
              <a:tr h="130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0189039"/>
                  </a:ext>
                </a:extLst>
              </a:tr>
              <a:tr h="1307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667566"/>
                  </a:ext>
                </a:extLst>
              </a:tr>
              <a:tr h="135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8855212"/>
                  </a:ext>
                </a:extLst>
              </a:tr>
              <a:tr h="125685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933962"/>
                  </a:ext>
                </a:extLst>
              </a:tr>
              <a:tr h="155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-160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1474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5805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2EA033E-65F6-874C-A353-F6D0A80216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92979"/>
              </p:ext>
            </p:extLst>
          </p:nvPr>
        </p:nvGraphicFramePr>
        <p:xfrm>
          <a:off x="2455335" y="3553981"/>
          <a:ext cx="9736656" cy="1568349"/>
        </p:xfrm>
        <a:graphic>
          <a:graphicData uri="http://schemas.openxmlformats.org/drawingml/2006/table">
            <a:tbl>
              <a:tblPr/>
              <a:tblGrid>
                <a:gridCol w="1162409">
                  <a:extLst>
                    <a:ext uri="{9D8B030D-6E8A-4147-A177-3AD203B41FA5}">
                      <a16:colId xmlns:a16="http://schemas.microsoft.com/office/drawing/2014/main" val="3540452226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205552457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85540493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37271538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46022808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77674227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94445493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319039576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53239199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40109067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86655563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92337672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1808746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5914121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81809488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875260253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76578471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7004375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93334222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34548853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40686863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14919269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0049514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53151259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279837739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475159090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82551701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32670195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84066275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01197161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96443438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60929375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313541086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2198763598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3311865435"/>
                    </a:ext>
                  </a:extLst>
                </a:gridCol>
                <a:gridCol w="796909">
                  <a:extLst>
                    <a:ext uri="{9D8B030D-6E8A-4147-A177-3AD203B41FA5}">
                      <a16:colId xmlns:a16="http://schemas.microsoft.com/office/drawing/2014/main" val="398685300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3790427018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676110073"/>
                    </a:ext>
                  </a:extLst>
                </a:gridCol>
              </a:tblGrid>
              <a:tr h="150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U. DE CONCEPCIÓN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8335750"/>
                  </a:ext>
                </a:extLst>
              </a:tr>
              <a:tr h="126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CRISTÓBAL ZAMBRANO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28.06.08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9014012"/>
                  </a:ext>
                </a:extLst>
              </a:tr>
              <a:tr h="126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SABANDO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06792122"/>
                  </a:ext>
                </a:extLst>
              </a:tr>
              <a:tr h="126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JAIME POBLETE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213725"/>
                  </a:ext>
                </a:extLst>
              </a:tr>
              <a:tr h="126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LUCAS MOLINA SANHUEZA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08.06.04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5385477"/>
                  </a:ext>
                </a:extLst>
              </a:tr>
              <a:tr h="126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RODRIGO OLIVARES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29.10.04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9823076"/>
                  </a:ext>
                </a:extLst>
              </a:tr>
              <a:tr h="126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5663976"/>
                  </a:ext>
                </a:extLst>
              </a:tr>
              <a:tr h="126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44870069"/>
                  </a:ext>
                </a:extLst>
              </a:tr>
              <a:tr h="1266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8154422"/>
                  </a:ext>
                </a:extLst>
              </a:tr>
              <a:tr h="131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752576"/>
                  </a:ext>
                </a:extLst>
              </a:tr>
              <a:tr h="121766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4879478"/>
                  </a:ext>
                </a:extLst>
              </a:tr>
              <a:tr h="150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-44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989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9858005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44672C5E-CB47-100B-4463-D149878106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758660"/>
              </p:ext>
            </p:extLst>
          </p:nvPr>
        </p:nvGraphicFramePr>
        <p:xfrm>
          <a:off x="2455335" y="1733648"/>
          <a:ext cx="9736656" cy="1636082"/>
        </p:xfrm>
        <a:graphic>
          <a:graphicData uri="http://schemas.openxmlformats.org/drawingml/2006/table">
            <a:tbl>
              <a:tblPr/>
              <a:tblGrid>
                <a:gridCol w="1162409">
                  <a:extLst>
                    <a:ext uri="{9D8B030D-6E8A-4147-A177-3AD203B41FA5}">
                      <a16:colId xmlns:a16="http://schemas.microsoft.com/office/drawing/2014/main" val="3431709321"/>
                    </a:ext>
                  </a:extLst>
                </a:gridCol>
                <a:gridCol w="311573">
                  <a:extLst>
                    <a:ext uri="{9D8B030D-6E8A-4147-A177-3AD203B41FA5}">
                      <a16:colId xmlns:a16="http://schemas.microsoft.com/office/drawing/2014/main" val="379034090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25813158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35247121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54061145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90238947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724980832"/>
                    </a:ext>
                  </a:extLst>
                </a:gridCol>
                <a:gridCol w="143803">
                  <a:extLst>
                    <a:ext uri="{9D8B030D-6E8A-4147-A177-3AD203B41FA5}">
                      <a16:colId xmlns:a16="http://schemas.microsoft.com/office/drawing/2014/main" val="2199783729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4078112437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45873942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653976182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635292584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030827585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1979075968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989193381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3447055640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2095541588"/>
                    </a:ext>
                  </a:extLst>
                </a:gridCol>
                <a:gridCol w="149794">
                  <a:extLst>
                    <a:ext uri="{9D8B030D-6E8A-4147-A177-3AD203B41FA5}">
                      <a16:colId xmlns:a16="http://schemas.microsoft.com/office/drawing/2014/main" val="2331525486"/>
                    </a:ext>
                  </a:extLst>
                </a:gridCol>
                <a:gridCol w="137811">
                  <a:extLst>
                    <a:ext uri="{9D8B030D-6E8A-4147-A177-3AD203B41FA5}">
                      <a16:colId xmlns:a16="http://schemas.microsoft.com/office/drawing/2014/main" val="76297238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72324864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228967233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917460537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581780616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411384074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26940106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80322007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690240881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47761068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1795402542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2125516368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78276865"/>
                    </a:ext>
                  </a:extLst>
                </a:gridCol>
                <a:gridCol w="131819">
                  <a:extLst>
                    <a:ext uri="{9D8B030D-6E8A-4147-A177-3AD203B41FA5}">
                      <a16:colId xmlns:a16="http://schemas.microsoft.com/office/drawing/2014/main" val="327074400"/>
                    </a:ext>
                  </a:extLst>
                </a:gridCol>
                <a:gridCol w="862819">
                  <a:extLst>
                    <a:ext uri="{9D8B030D-6E8A-4147-A177-3AD203B41FA5}">
                      <a16:colId xmlns:a16="http://schemas.microsoft.com/office/drawing/2014/main" val="3002215885"/>
                    </a:ext>
                  </a:extLst>
                </a:gridCol>
                <a:gridCol w="958687">
                  <a:extLst>
                    <a:ext uri="{9D8B030D-6E8A-4147-A177-3AD203B41FA5}">
                      <a16:colId xmlns:a16="http://schemas.microsoft.com/office/drawing/2014/main" val="709347654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2798172778"/>
                    </a:ext>
                  </a:extLst>
                </a:gridCol>
                <a:gridCol w="796909">
                  <a:extLst>
                    <a:ext uri="{9D8B030D-6E8A-4147-A177-3AD203B41FA5}">
                      <a16:colId xmlns:a16="http://schemas.microsoft.com/office/drawing/2014/main" val="3011596809"/>
                    </a:ext>
                  </a:extLst>
                </a:gridCol>
                <a:gridCol w="874802">
                  <a:extLst>
                    <a:ext uri="{9D8B030D-6E8A-4147-A177-3AD203B41FA5}">
                      <a16:colId xmlns:a16="http://schemas.microsoft.com/office/drawing/2014/main" val="653407511"/>
                    </a:ext>
                  </a:extLst>
                </a:gridCol>
                <a:gridCol w="347524">
                  <a:extLst>
                    <a:ext uri="{9D8B030D-6E8A-4147-A177-3AD203B41FA5}">
                      <a16:colId xmlns:a16="http://schemas.microsoft.com/office/drawing/2014/main" val="1047745739"/>
                    </a:ext>
                  </a:extLst>
                </a:gridCol>
              </a:tblGrid>
              <a:tr h="15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S. WANDERERS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96361404"/>
                  </a:ext>
                </a:extLst>
              </a:tr>
              <a:tr h="13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CRISTÓBAL PONCE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784789"/>
                  </a:ext>
                </a:extLst>
              </a:tr>
              <a:tr h="13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MOLINA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02.08.08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7328302"/>
                  </a:ext>
                </a:extLst>
              </a:tr>
              <a:tr h="13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DIEGO OPAZO OYARZO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13.06.06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2961441"/>
                  </a:ext>
                </a:extLst>
              </a:tr>
              <a:tr h="13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ESTEBAN LUCO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30.12.04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1869368"/>
                  </a:ext>
                </a:extLst>
              </a:tr>
              <a:tr h="13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JOAQUÍN SILVA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06.03.05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584561"/>
                  </a:ext>
                </a:extLst>
              </a:tr>
              <a:tr h="13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LUIS MARGAS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12.12.05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6507080"/>
                  </a:ext>
                </a:extLst>
              </a:tr>
              <a:tr h="13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SEBASTIÁN VARGAS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19.05.08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7658808"/>
                  </a:ext>
                </a:extLst>
              </a:tr>
              <a:tr h="13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1836509"/>
                  </a:ext>
                </a:extLst>
              </a:tr>
              <a:tr h="1371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SELECCIÓN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0282760"/>
                  </a:ext>
                </a:extLst>
              </a:tr>
              <a:tr h="127025">
                <a:tc>
                  <a:txBody>
                    <a:bodyPr/>
                    <a:lstStyle/>
                    <a:p>
                      <a:pPr algn="ctr" fontAlgn="b"/>
                      <a:endParaRPr lang="es-CL" sz="6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3883" marR="3883" marT="3883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60337498"/>
                  </a:ext>
                </a:extLst>
              </a:tr>
              <a:tr h="1575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TOTAL CONTABLE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3883" marR="3883" marT="388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1.890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1.162</a:t>
                      </a:r>
                    </a:p>
                  </a:txBody>
                  <a:tcPr marL="3883" marR="3883" marT="3883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395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53125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6627</Words>
  <Application>Microsoft Office PowerPoint</Application>
  <PresentationFormat>Panorámica</PresentationFormat>
  <Paragraphs>6486</Paragraphs>
  <Slides>6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Argandona, Tomas</cp:lastModifiedBy>
  <cp:revision>10</cp:revision>
  <dcterms:created xsi:type="dcterms:W3CDTF">2024-04-25T13:01:34Z</dcterms:created>
  <dcterms:modified xsi:type="dcterms:W3CDTF">2025-06-04T05:48:30Z</dcterms:modified>
</cp:coreProperties>
</file>