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BEC22-D8B6-420A-B9F3-ADDF04E77E79}" v="477" dt="2025-05-21T06:10:39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4"/>
    <p:restoredTop sz="94698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ndona, Tomas" userId="50db70e4-59fc-4f0c-a115-02822a9dffb8" providerId="ADAL" clId="{F1BBEC22-D8B6-420A-B9F3-ADDF04E77E79}"/>
    <pc:docChg chg="undo custSel addSld delSld modSld">
      <pc:chgData name="Argandona, Tomas" userId="50db70e4-59fc-4f0c-a115-02822a9dffb8" providerId="ADAL" clId="{F1BBEC22-D8B6-420A-B9F3-ADDF04E77E79}" dt="2025-05-21T06:10:39.449" v="839" actId="14100"/>
      <pc:docMkLst>
        <pc:docMk/>
      </pc:docMkLst>
      <pc:sldChg chg="addSp delSp modSp mod">
        <pc:chgData name="Argandona, Tomas" userId="50db70e4-59fc-4f0c-a115-02822a9dffb8" providerId="ADAL" clId="{F1BBEC22-D8B6-420A-B9F3-ADDF04E77E79}" dt="2025-05-21T06:10:39.449" v="839" actId="14100"/>
        <pc:sldMkLst>
          <pc:docMk/>
          <pc:sldMk cId="2457759149" sldId="256"/>
        </pc:sldMkLst>
        <pc:graphicFrameChg chg="add del mod">
          <ac:chgData name="Argandona, Tomas" userId="50db70e4-59fc-4f0c-a115-02822a9dffb8" providerId="ADAL" clId="{F1BBEC22-D8B6-420A-B9F3-ADDF04E77E79}" dt="2025-05-21T05:41:53.512" v="769" actId="478"/>
          <ac:graphicFrameMkLst>
            <pc:docMk/>
            <pc:sldMk cId="2457759149" sldId="256"/>
            <ac:graphicFrameMk id="2" creationId="{14BCC62A-FAEE-1F02-0B1E-B0F704B68A88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10:39.449" v="839" actId="14100"/>
          <ac:graphicFrameMkLst>
            <pc:docMk/>
            <pc:sldMk cId="2457759149" sldId="256"/>
            <ac:graphicFrameMk id="3" creationId="{9E0F9785-579D-F29F-DD22-22AD3A08DED8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1:54.088" v="770" actId="478"/>
          <ac:graphicFrameMkLst>
            <pc:docMk/>
            <pc:sldMk cId="2457759149" sldId="256"/>
            <ac:graphicFrameMk id="4" creationId="{2FC00D1E-C011-D187-587B-1399714D6CE1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10:33.727" v="837" actId="14100"/>
          <ac:graphicFrameMkLst>
            <pc:docMk/>
            <pc:sldMk cId="2457759149" sldId="256"/>
            <ac:graphicFrameMk id="5" creationId="{F18A6146-239E-3C9E-4AB6-EC42017001DE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1:52.958" v="768" actId="478"/>
          <ac:graphicFrameMkLst>
            <pc:docMk/>
            <pc:sldMk cId="2457759149" sldId="256"/>
            <ac:graphicFrameMk id="6" creationId="{59978407-0843-26B9-E183-248FCCF30F17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10:36.907" v="838" actId="14100"/>
          <ac:graphicFrameMkLst>
            <pc:docMk/>
            <pc:sldMk cId="2457759149" sldId="256"/>
            <ac:graphicFrameMk id="7" creationId="{C7C44D33-D01C-8F57-6338-1B7625A02277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21T06:10:03.588" v="833" actId="14100"/>
        <pc:sldMkLst>
          <pc:docMk/>
          <pc:sldMk cId="3445561366" sldId="257"/>
        </pc:sldMkLst>
        <pc:graphicFrameChg chg="add del mod">
          <ac:chgData name="Argandona, Tomas" userId="50db70e4-59fc-4f0c-a115-02822a9dffb8" providerId="ADAL" clId="{F1BBEC22-D8B6-420A-B9F3-ADDF04E77E79}" dt="2025-05-21T05:41:56.462" v="772" actId="478"/>
          <ac:graphicFrameMkLst>
            <pc:docMk/>
            <pc:sldMk cId="3445561366" sldId="257"/>
            <ac:graphicFrameMk id="2" creationId="{A12FBB07-49C8-5099-CD73-4D3A9CC9B5C5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1:55.939" v="771" actId="478"/>
          <ac:graphicFrameMkLst>
            <pc:docMk/>
            <pc:sldMk cId="3445561366" sldId="257"/>
            <ac:graphicFrameMk id="3" creationId="{78480E86-4E95-33CE-958D-227C3FEEB84A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1:56.951" v="773" actId="478"/>
          <ac:graphicFrameMkLst>
            <pc:docMk/>
            <pc:sldMk cId="3445561366" sldId="257"/>
            <ac:graphicFrameMk id="4" creationId="{24F67E95-380A-D371-75D1-681B41711C4A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10:03.588" v="833" actId="14100"/>
          <ac:graphicFrameMkLst>
            <pc:docMk/>
            <pc:sldMk cId="3445561366" sldId="257"/>
            <ac:graphicFrameMk id="5" creationId="{A0EF3EDD-A4CA-0386-FF6B-57DFBF23F31F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55.021" v="831" actId="14100"/>
          <ac:graphicFrameMkLst>
            <pc:docMk/>
            <pc:sldMk cId="3445561366" sldId="257"/>
            <ac:graphicFrameMk id="6" creationId="{9C62FA41-B939-04CF-1F80-BC8FCB2759D8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59.972" v="832" actId="14100"/>
          <ac:graphicFrameMkLst>
            <pc:docMk/>
            <pc:sldMk cId="3445561366" sldId="257"/>
            <ac:graphicFrameMk id="7" creationId="{FF12BFC5-90E4-4820-219E-9B967C5F7EEB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21T06:09:40.602" v="830" actId="14100"/>
        <pc:sldMkLst>
          <pc:docMk/>
          <pc:sldMk cId="370415179" sldId="258"/>
        </pc:sldMkLst>
        <pc:graphicFrameChg chg="add mod">
          <ac:chgData name="Argandona, Tomas" userId="50db70e4-59fc-4f0c-a115-02822a9dffb8" providerId="ADAL" clId="{F1BBEC22-D8B6-420A-B9F3-ADDF04E77E79}" dt="2025-05-21T06:09:28.462" v="826" actId="14100"/>
          <ac:graphicFrameMkLst>
            <pc:docMk/>
            <pc:sldMk cId="370415179" sldId="258"/>
            <ac:graphicFrameMk id="2" creationId="{61269C9C-430F-C11C-7973-ACE0775B9434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31.732" v="828" actId="14100"/>
          <ac:graphicFrameMkLst>
            <pc:docMk/>
            <pc:sldMk cId="370415179" sldId="258"/>
            <ac:graphicFrameMk id="3" creationId="{12872B2F-1BA3-680E-4480-E241FE9294FA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40.602" v="830" actId="14100"/>
          <ac:graphicFrameMkLst>
            <pc:docMk/>
            <pc:sldMk cId="370415179" sldId="258"/>
            <ac:graphicFrameMk id="4" creationId="{459D602B-4275-7731-19C4-385A9FE8B63C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2:00.290" v="776" actId="478"/>
          <ac:graphicFrameMkLst>
            <pc:docMk/>
            <pc:sldMk cId="370415179" sldId="258"/>
            <ac:graphicFrameMk id="5" creationId="{C74FD5B1-B6C0-A410-BE2B-0E71B880D285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1:59.800" v="775" actId="478"/>
          <ac:graphicFrameMkLst>
            <pc:docMk/>
            <pc:sldMk cId="370415179" sldId="258"/>
            <ac:graphicFrameMk id="6" creationId="{09549933-9EB1-849F-B116-EF0558171E7E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1:59.287" v="774" actId="478"/>
          <ac:graphicFrameMkLst>
            <pc:docMk/>
            <pc:sldMk cId="370415179" sldId="258"/>
            <ac:graphicFrameMk id="7" creationId="{249F5A49-45F7-6C15-071C-A7D2217F5531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21T06:09:20.693" v="825" actId="14100"/>
        <pc:sldMkLst>
          <pc:docMk/>
          <pc:sldMk cId="480772640" sldId="259"/>
        </pc:sldMkLst>
        <pc:graphicFrameChg chg="add del mod">
          <ac:chgData name="Argandona, Tomas" userId="50db70e4-59fc-4f0c-a115-02822a9dffb8" providerId="ADAL" clId="{F1BBEC22-D8B6-420A-B9F3-ADDF04E77E79}" dt="2025-05-21T05:42:04.119" v="779" actId="478"/>
          <ac:graphicFrameMkLst>
            <pc:docMk/>
            <pc:sldMk cId="480772640" sldId="259"/>
            <ac:graphicFrameMk id="2" creationId="{4D22A927-8FB7-B3E3-43DA-A89261442AD9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13.410" v="823" actId="14100"/>
          <ac:graphicFrameMkLst>
            <pc:docMk/>
            <pc:sldMk cId="480772640" sldId="259"/>
            <ac:graphicFrameMk id="3" creationId="{F3E6E881-BD38-FEB9-8CD7-CFC819E40860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17.187" v="824" actId="14100"/>
          <ac:graphicFrameMkLst>
            <pc:docMk/>
            <pc:sldMk cId="480772640" sldId="259"/>
            <ac:graphicFrameMk id="4" creationId="{F21DA509-28B7-6BE7-69AA-832FB8C1755C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2:03.630" v="778" actId="478"/>
          <ac:graphicFrameMkLst>
            <pc:docMk/>
            <pc:sldMk cId="480772640" sldId="259"/>
            <ac:graphicFrameMk id="5" creationId="{40102441-080F-5CB1-B15E-7D116902CA14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20.693" v="825" actId="14100"/>
          <ac:graphicFrameMkLst>
            <pc:docMk/>
            <pc:sldMk cId="480772640" sldId="259"/>
            <ac:graphicFrameMk id="6" creationId="{25AD22A7-0F7D-EC3F-4A2B-FC7D6CBF26DE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2:03.084" v="777" actId="478"/>
          <ac:graphicFrameMkLst>
            <pc:docMk/>
            <pc:sldMk cId="480772640" sldId="259"/>
            <ac:graphicFrameMk id="7" creationId="{319F366B-B783-702C-74BC-624DC54BBE62}"/>
          </ac:graphicFrameMkLst>
        </pc:graphicFrameChg>
      </pc:sldChg>
      <pc:sldChg chg="addSp delSp modSp add del mod">
        <pc:chgData name="Argandona, Tomas" userId="50db70e4-59fc-4f0c-a115-02822a9dffb8" providerId="ADAL" clId="{F1BBEC22-D8B6-420A-B9F3-ADDF04E77E79}" dt="2025-05-21T06:09:08.863" v="822" actId="14100"/>
        <pc:sldMkLst>
          <pc:docMk/>
          <pc:sldMk cId="2565805697" sldId="260"/>
        </pc:sldMkLst>
        <pc:graphicFrameChg chg="add mod">
          <ac:chgData name="Argandona, Tomas" userId="50db70e4-59fc-4f0c-a115-02822a9dffb8" providerId="ADAL" clId="{F1BBEC22-D8B6-420A-B9F3-ADDF04E77E79}" dt="2025-05-21T06:09:03.190" v="820" actId="14100"/>
          <ac:graphicFrameMkLst>
            <pc:docMk/>
            <pc:sldMk cId="2565805697" sldId="260"/>
            <ac:graphicFrameMk id="2" creationId="{399C296F-F8DC-7648-4909-607A681C7EA7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9:08.863" v="822" actId="14100"/>
          <ac:graphicFrameMkLst>
            <pc:docMk/>
            <pc:sldMk cId="2565805697" sldId="260"/>
            <ac:graphicFrameMk id="3" creationId="{B6901A05-6812-1B42-AD05-C2F37847BE99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2:06.472" v="781" actId="478"/>
          <ac:graphicFrameMkLst>
            <pc:docMk/>
            <pc:sldMk cId="2565805697" sldId="260"/>
            <ac:graphicFrameMk id="4" creationId="{75A199BC-EB53-7E2A-3DCC-B99EC7D1D970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2:05.967" v="780" actId="478"/>
          <ac:graphicFrameMkLst>
            <pc:docMk/>
            <pc:sldMk cId="2565805697" sldId="260"/>
            <ac:graphicFrameMk id="5" creationId="{249CFEAD-A1D2-D03F-F753-5C5A373AE225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21T06:08:54.238" v="818" actId="14100"/>
        <pc:sldMkLst>
          <pc:docMk/>
          <pc:sldMk cId="2153125119" sldId="261"/>
        </pc:sldMkLst>
        <pc:graphicFrameChg chg="add del mod">
          <ac:chgData name="Argandona, Tomas" userId="50db70e4-59fc-4f0c-a115-02822a9dffb8" providerId="ADAL" clId="{F1BBEC22-D8B6-420A-B9F3-ADDF04E77E79}" dt="2025-05-21T05:42:08.850" v="783" actId="478"/>
          <ac:graphicFrameMkLst>
            <pc:docMk/>
            <pc:sldMk cId="2153125119" sldId="261"/>
            <ac:graphicFrameMk id="2" creationId="{6011BE60-5DCF-EB63-8D5C-23200C1BB64A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8:54.238" v="818" actId="14100"/>
          <ac:graphicFrameMkLst>
            <pc:docMk/>
            <pc:sldMk cId="2153125119" sldId="261"/>
            <ac:graphicFrameMk id="3" creationId="{262FA051-4712-F617-54B9-093D5F829662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21T05:42:08.316" v="782" actId="478"/>
          <ac:graphicFrameMkLst>
            <pc:docMk/>
            <pc:sldMk cId="2153125119" sldId="261"/>
            <ac:graphicFrameMk id="4" creationId="{09972075-8612-D7B8-5991-E773C2D4F131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21T06:08:50.461" v="817" actId="14100"/>
          <ac:graphicFrameMkLst>
            <pc:docMk/>
            <pc:sldMk cId="2153125119" sldId="261"/>
            <ac:graphicFrameMk id="5" creationId="{4C5A940B-BDE5-1007-4CA2-6ABE394D864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00B3-FBDE-5D4F-8C17-4F5665851824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4FA6-AF3E-BA4D-A4A1-CD6370BA1F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1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2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8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3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11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E7823-B438-5071-FF5E-85A3574B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5DA45-70EF-7AC4-9A7B-6019E7C3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FD5BD-D1E9-7ED3-D834-729542D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E349B-7F43-B1F8-C290-16B4B0B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DCE9-D50F-1740-39E9-29EEF52D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F290-2042-9976-85D4-9A25D16B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3A06E-74E5-0444-3373-FD92F141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F728-668F-23D1-4AD7-700D25A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F25A-15C3-16F9-638C-3F59E9B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B0015-887A-51B4-A5CC-3DB4C53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7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17595-2EB5-F3E8-5D99-92F00333C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B0B0-1F95-7E17-D0BE-59F0214F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D3218-3EA5-6071-7262-40DA443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8C7C-F386-F7E1-AAB3-35C80FB2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CEAAB-213B-8BD7-9248-A6ED43F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E359-5691-04F7-A5BD-CF7B0DA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19BE-4388-7B5B-1D6E-9B04F01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14E6C-91DF-6A20-087E-B887A7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22FED-1C4F-24C9-9241-C9372C1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F2AB-2228-5A23-BCC1-B4EF62B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3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607B-877C-A5CF-97A2-F1FB13CF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53C9F-9C2D-42EC-31EB-31E8E0E2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AEAB6-4795-5A88-17DB-87A2C2A9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A4214-3416-9C40-27B0-081F9A3D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54433-B9F7-EE57-CD20-F10E5D8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4BC1-8C98-D46E-5044-0AD84C6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89192-C381-C62B-503B-DDE57E6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B40B3-E168-D0FA-5742-9328F78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ED2E-49F6-7A1B-50EC-426BA0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E499A-6B04-3DC1-6BF9-8A7E058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54227-B217-41BA-73EA-854862C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9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3A8FF-390D-1E45-0FB9-1620B95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A86C2-B3E1-A12F-8BDB-50576F45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E7179-BDCC-CA46-0E80-00D6F2E4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59C3DC-4B62-4C13-3FCF-0B3148B9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1486B9-0D9D-043A-DC4C-D4BD636B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6533C0-9605-5D53-3290-9D446AF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8175ED-B144-DAAF-31F4-1396F4A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3B3B-4F47-7233-14FA-CAC994F8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5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11548-2359-3D80-8EF5-61438283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6A9E87-58B3-24B6-C5A9-053C256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BBEB9-CB0A-982D-7DD3-D65570E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A2111-E997-E7A9-8656-8D95EF6C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36819A-DEBA-FEB2-081D-55C1E05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9B095-5730-C465-B659-D2D6E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BB05-D574-C23F-FFB6-887990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06C6-AFCC-9FC2-A978-498A9D5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4155C-8358-BB7C-1063-3903D125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0A630C-78E1-40AD-CE20-027644DE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42B61-0400-90A5-BFF6-D267C2E3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3C83F-E332-E33B-0409-4302AF59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E5E75A-AC6F-479B-537F-1C8182F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EB21-A382-95F6-78B0-1481B263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472F9-CA31-A0A5-94C5-EDDDD1CB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BB1E0-E354-7680-5123-E271A0C2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A5985-A513-5E1C-203F-B77D932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E177C-ABD6-3F50-1CB0-AC5E33C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BA473-45DF-2CB1-2E6E-C73005E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2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1AFA5-F0CF-2670-6D7E-E176A3A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B0417-3AB4-680B-B7C7-446CF793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7CB23-CC48-D9EC-A457-6E672FFE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563A-4364-0D43-941B-8FB3CF951845}" type="datetimeFigureOut">
              <a:rPr lang="es-CL" smtClean="0"/>
              <a:t>21-05-2025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A6BE7-3899-5B99-F0B8-0091A5DD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2C790-91C7-FA0A-F394-D469718A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9.xlsx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3.xlsx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5.xlsx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E0F9785-579D-F29F-DD22-22AD3A08D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09875"/>
              </p:ext>
            </p:extLst>
          </p:nvPr>
        </p:nvGraphicFramePr>
        <p:xfrm>
          <a:off x="2429933" y="1247775"/>
          <a:ext cx="9762067" cy="158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76662" progId="Excel.Sheet.12">
                  <p:embed/>
                </p:oleObj>
              </mc:Choice>
              <mc:Fallback>
                <p:oleObj name="Worksheet" r:id="rId4" imgW="15392440" imgH="2476662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E0F9785-579D-F29F-DD22-22AD3A08D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9933" y="1247775"/>
                        <a:ext cx="9762067" cy="158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18A6146-239E-3C9E-4AB6-EC4201700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81388"/>
              </p:ext>
            </p:extLst>
          </p:nvPr>
        </p:nvGraphicFramePr>
        <p:xfrm>
          <a:off x="2429932" y="4676775"/>
          <a:ext cx="9762067" cy="157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18A6146-239E-3C9E-4AB6-EC42017001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9932" y="4676775"/>
                        <a:ext cx="9762067" cy="157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7C44D33-D01C-8F57-6338-1B7625A02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49059"/>
              </p:ext>
            </p:extLst>
          </p:nvPr>
        </p:nvGraphicFramePr>
        <p:xfrm>
          <a:off x="2429935" y="2924175"/>
          <a:ext cx="9762065" cy="158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76662" progId="Excel.Sheet.12">
                  <p:embed/>
                </p:oleObj>
              </mc:Choice>
              <mc:Fallback>
                <p:oleObj name="Worksheet" r:id="rId8" imgW="15392440" imgH="2476662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7C44D33-D01C-8F57-6338-1B7625A022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9935" y="2924175"/>
                        <a:ext cx="9762065" cy="158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0EF3EDD-A4CA-0386-FF6B-57DFBF23F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48564"/>
              </p:ext>
            </p:extLst>
          </p:nvPr>
        </p:nvGraphicFramePr>
        <p:xfrm>
          <a:off x="2446866" y="4671483"/>
          <a:ext cx="9745134" cy="156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8880" progId="Excel.Sheet.12">
                  <p:embed/>
                </p:oleObj>
              </mc:Choice>
              <mc:Fallback>
                <p:oleObj name="Worksheet" r:id="rId4" imgW="15392440" imgH="2468880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0EF3EDD-A4CA-0386-FF6B-57DFBF23F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866" y="4671483"/>
                        <a:ext cx="9745134" cy="156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C62FA41-B939-04CF-1F80-BC8FCB275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906831"/>
              </p:ext>
            </p:extLst>
          </p:nvPr>
        </p:nvGraphicFramePr>
        <p:xfrm>
          <a:off x="2446866" y="1222375"/>
          <a:ext cx="9745134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3055458" progId="Excel.Sheet.12">
                  <p:embed/>
                </p:oleObj>
              </mc:Choice>
              <mc:Fallback>
                <p:oleObj name="Worksheet" r:id="rId6" imgW="15392440" imgH="305545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C62FA41-B939-04CF-1F80-BC8FCB275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866" y="1222375"/>
                        <a:ext cx="9745134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F12BFC5-90E4-4820-219E-9B967C5F7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57735"/>
              </p:ext>
            </p:extLst>
          </p:nvPr>
        </p:nvGraphicFramePr>
        <p:xfrm>
          <a:off x="2446866" y="2871257"/>
          <a:ext cx="9745134" cy="169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674620" progId="Excel.Sheet.12">
                  <p:embed/>
                </p:oleObj>
              </mc:Choice>
              <mc:Fallback>
                <p:oleObj name="Worksheet" r:id="rId8" imgW="15392440" imgH="2674620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F12BFC5-90E4-4820-219E-9B967C5F7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46866" y="2871257"/>
                        <a:ext cx="9745134" cy="1697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1269C9C-430F-C11C-7973-ACE0775B9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268940"/>
              </p:ext>
            </p:extLst>
          </p:nvPr>
        </p:nvGraphicFramePr>
        <p:xfrm>
          <a:off x="2463800" y="1235604"/>
          <a:ext cx="9728200" cy="155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1098" progId="Excel.Sheet.12">
                  <p:embed/>
                </p:oleObj>
              </mc:Choice>
              <mc:Fallback>
                <p:oleObj name="Worksheet" r:id="rId4" imgW="15392440" imgH="2461098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1269C9C-430F-C11C-7973-ACE0775B9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3800" y="1235604"/>
                        <a:ext cx="9728200" cy="1559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2872B2F-1BA3-680E-4480-E241FE929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517011"/>
              </p:ext>
            </p:extLst>
          </p:nvPr>
        </p:nvGraphicFramePr>
        <p:xfrm>
          <a:off x="2463799" y="2920472"/>
          <a:ext cx="9728197" cy="155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1098" progId="Excel.Sheet.12">
                  <p:embed/>
                </p:oleObj>
              </mc:Choice>
              <mc:Fallback>
                <p:oleObj name="Worksheet" r:id="rId6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2872B2F-1BA3-680E-4480-E241FE929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3799" y="2920472"/>
                        <a:ext cx="9728197" cy="1559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59D602B-4275-7731-19C4-385A9FE8B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89878"/>
              </p:ext>
            </p:extLst>
          </p:nvPr>
        </p:nvGraphicFramePr>
        <p:xfrm>
          <a:off x="2463800" y="4663018"/>
          <a:ext cx="9728196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659542" progId="Excel.Sheet.12">
                  <p:embed/>
                </p:oleObj>
              </mc:Choice>
              <mc:Fallback>
                <p:oleObj name="Worksheet" r:id="rId8" imgW="15392440" imgH="265954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59D602B-4275-7731-19C4-385A9FE8B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3800" y="4663018"/>
                        <a:ext cx="9728196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3E6E881-BD38-FEB9-8CD7-CFC819E40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828226"/>
              </p:ext>
            </p:extLst>
          </p:nvPr>
        </p:nvGraphicFramePr>
        <p:xfrm>
          <a:off x="2429932" y="1235605"/>
          <a:ext cx="9762067" cy="15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1098" progId="Excel.Sheet.12">
                  <p:embed/>
                </p:oleObj>
              </mc:Choice>
              <mc:Fallback>
                <p:oleObj name="Worksheet" r:id="rId4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3E6E881-BD38-FEB9-8CD7-CFC819E408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9932" y="1235605"/>
                        <a:ext cx="9762067" cy="156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21DA509-28B7-6BE7-69AA-832FB8C17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8753"/>
              </p:ext>
            </p:extLst>
          </p:nvPr>
        </p:nvGraphicFramePr>
        <p:xfrm>
          <a:off x="2429933" y="2880255"/>
          <a:ext cx="9762066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3253902" progId="Excel.Sheet.12">
                  <p:embed/>
                </p:oleObj>
              </mc:Choice>
              <mc:Fallback>
                <p:oleObj name="Worksheet" r:id="rId6" imgW="15392440" imgH="325390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21DA509-28B7-6BE7-69AA-832FB8C17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9933" y="2880255"/>
                        <a:ext cx="9762066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5AD22A7-0F7D-EC3F-4A2B-FC7D6CBF2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1583"/>
              </p:ext>
            </p:extLst>
          </p:nvPr>
        </p:nvGraphicFramePr>
        <p:xfrm>
          <a:off x="2429933" y="4688416"/>
          <a:ext cx="9738336" cy="15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8880" progId="Excel.Sheet.12">
                  <p:embed/>
                </p:oleObj>
              </mc:Choice>
              <mc:Fallback>
                <p:oleObj name="Worksheet" r:id="rId8" imgW="15392440" imgH="246888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5AD22A7-0F7D-EC3F-4A2B-FC7D6CBF2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9933" y="4688416"/>
                        <a:ext cx="9738336" cy="156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99C296F-F8DC-7648-4909-607A681C7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1739"/>
              </p:ext>
            </p:extLst>
          </p:nvPr>
        </p:nvGraphicFramePr>
        <p:xfrm>
          <a:off x="2429932" y="2055283"/>
          <a:ext cx="9762067" cy="156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8880" progId="Excel.Sheet.12">
                  <p:embed/>
                </p:oleObj>
              </mc:Choice>
              <mc:Fallback>
                <p:oleObj name="Worksheet" r:id="rId4" imgW="15392440" imgH="246888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99C296F-F8DC-7648-4909-607A681C7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9932" y="2055283"/>
                        <a:ext cx="9762067" cy="1569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6901A05-6812-1B42-AD05-C2F37847B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62276"/>
              </p:ext>
            </p:extLst>
          </p:nvPr>
        </p:nvGraphicFramePr>
        <p:xfrm>
          <a:off x="2429933" y="3720041"/>
          <a:ext cx="9726618" cy="173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6901A05-6812-1B42-AD05-C2F37847B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9933" y="3720041"/>
                        <a:ext cx="9726618" cy="1732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62FA051-4712-F617-54B9-093D5F829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40274"/>
              </p:ext>
            </p:extLst>
          </p:nvPr>
        </p:nvGraphicFramePr>
        <p:xfrm>
          <a:off x="2455333" y="2039938"/>
          <a:ext cx="9736665" cy="15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1098" progId="Excel.Sheet.12">
                  <p:embed/>
                </p:oleObj>
              </mc:Choice>
              <mc:Fallback>
                <p:oleObj name="Worksheet" r:id="rId4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62FA051-4712-F617-54B9-093D5F829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3" y="2039938"/>
                        <a:ext cx="9736665" cy="15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C5A940B-BDE5-1007-4CA2-6ABE394D8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84262"/>
              </p:ext>
            </p:extLst>
          </p:nvPr>
        </p:nvGraphicFramePr>
        <p:xfrm>
          <a:off x="2455334" y="3731684"/>
          <a:ext cx="9736666" cy="168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659542" progId="Excel.Sheet.12">
                  <p:embed/>
                </p:oleObj>
              </mc:Choice>
              <mc:Fallback>
                <p:oleObj name="Worksheet" r:id="rId6" imgW="15392440" imgH="265954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C5A940B-BDE5-1007-4CA2-6ABE394D8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4" y="3731684"/>
                        <a:ext cx="9736666" cy="1686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</Words>
  <Application>Microsoft Office PowerPoint</Application>
  <PresentationFormat>Panorámica</PresentationFormat>
  <Paragraphs>6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Argandona, Tomas</cp:lastModifiedBy>
  <cp:revision>9</cp:revision>
  <dcterms:created xsi:type="dcterms:W3CDTF">2024-04-25T13:01:34Z</dcterms:created>
  <dcterms:modified xsi:type="dcterms:W3CDTF">2025-05-21T06:10:41Z</dcterms:modified>
</cp:coreProperties>
</file>