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EC22-D8B6-420A-B9F3-ADDF04E77E79}" v="441" dt="2025-05-07T05:27:38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4"/>
    <p:restoredTop sz="94698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F1BBEC22-D8B6-420A-B9F3-ADDF04E77E79}"/>
    <pc:docChg chg="undo custSel addSld delSld modSld">
      <pc:chgData name="Argandona, Tomas" userId="50db70e4-59fc-4f0c-a115-02822a9dffb8" providerId="ADAL" clId="{F1BBEC22-D8B6-420A-B9F3-ADDF04E77E79}" dt="2025-05-07T05:27:38.351" v="767" actId="14100"/>
      <pc:docMkLst>
        <pc:docMk/>
      </pc:docMkLst>
      <pc:sldChg chg="addSp delSp modSp mod">
        <pc:chgData name="Argandona, Tomas" userId="50db70e4-59fc-4f0c-a115-02822a9dffb8" providerId="ADAL" clId="{F1BBEC22-D8B6-420A-B9F3-ADDF04E77E79}" dt="2025-05-07T05:27:38.351" v="767" actId="14100"/>
        <pc:sldMkLst>
          <pc:docMk/>
          <pc:sldMk cId="2457759149" sldId="256"/>
        </pc:sldMkLst>
        <pc:graphicFrameChg chg="add mod">
          <ac:chgData name="Argandona, Tomas" userId="50db70e4-59fc-4f0c-a115-02822a9dffb8" providerId="ADAL" clId="{F1BBEC22-D8B6-420A-B9F3-ADDF04E77E79}" dt="2025-05-07T05:26:48.898" v="758" actId="14100"/>
          <ac:graphicFrameMkLst>
            <pc:docMk/>
            <pc:sldMk cId="2457759149" sldId="256"/>
            <ac:graphicFrameMk id="2" creationId="{14BCC62A-FAEE-1F02-0B1E-B0F704B68A88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18.370" v="697" actId="478"/>
          <ac:graphicFrameMkLst>
            <pc:docMk/>
            <pc:sldMk cId="2457759149" sldId="256"/>
            <ac:graphicFrameMk id="3" creationId="{70F18FC0-1157-4516-E39A-80F14B7D5CA5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6:43.063" v="756" actId="14100"/>
          <ac:graphicFrameMkLst>
            <pc:docMk/>
            <pc:sldMk cId="2457759149" sldId="256"/>
            <ac:graphicFrameMk id="4" creationId="{2FC00D1E-C011-D187-587B-1399714D6CE1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16.505" v="696" actId="478"/>
          <ac:graphicFrameMkLst>
            <pc:docMk/>
            <pc:sldMk cId="2457759149" sldId="256"/>
            <ac:graphicFrameMk id="5" creationId="{C6A0B285-0171-541E-76DE-CAFEA986B7FE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7:38.351" v="767" actId="14100"/>
          <ac:graphicFrameMkLst>
            <pc:docMk/>
            <pc:sldMk cId="2457759149" sldId="256"/>
            <ac:graphicFrameMk id="6" creationId="{59978407-0843-26B9-E183-248FCCF30F17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14.689" v="695" actId="478"/>
          <ac:graphicFrameMkLst>
            <pc:docMk/>
            <pc:sldMk cId="2457759149" sldId="256"/>
            <ac:graphicFrameMk id="7" creationId="{06F6F918-180E-1FD1-88C3-B62449D95C13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07T05:27:14.491" v="763" actId="14100"/>
        <pc:sldMkLst>
          <pc:docMk/>
          <pc:sldMk cId="3445561366" sldId="257"/>
        </pc:sldMkLst>
        <pc:graphicFrameChg chg="add mod">
          <ac:chgData name="Argandona, Tomas" userId="50db70e4-59fc-4f0c-a115-02822a9dffb8" providerId="ADAL" clId="{F1BBEC22-D8B6-420A-B9F3-ADDF04E77E79}" dt="2025-05-07T05:27:10.652" v="762" actId="14100"/>
          <ac:graphicFrameMkLst>
            <pc:docMk/>
            <pc:sldMk cId="3445561366" sldId="257"/>
            <ac:graphicFrameMk id="2" creationId="{A12FBB07-49C8-5099-CD73-4D3A9CC9B5C5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7:14.491" v="763" actId="14100"/>
          <ac:graphicFrameMkLst>
            <pc:docMk/>
            <pc:sldMk cId="3445561366" sldId="257"/>
            <ac:graphicFrameMk id="3" creationId="{78480E86-4E95-33CE-958D-227C3FEEB84A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7:07.225" v="761" actId="14100"/>
          <ac:graphicFrameMkLst>
            <pc:docMk/>
            <pc:sldMk cId="3445561366" sldId="257"/>
            <ac:graphicFrameMk id="4" creationId="{24F67E95-380A-D371-75D1-681B41711C4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21.910" v="698" actId="478"/>
          <ac:graphicFrameMkLst>
            <pc:docMk/>
            <pc:sldMk cId="3445561366" sldId="257"/>
            <ac:graphicFrameMk id="5" creationId="{FB3188B9-A0FE-0CE8-7F84-4AC6E6083830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24.468" v="699" actId="478"/>
          <ac:graphicFrameMkLst>
            <pc:docMk/>
            <pc:sldMk cId="3445561366" sldId="257"/>
            <ac:graphicFrameMk id="6" creationId="{492B56A2-092E-00CF-076C-80677E749153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26.743" v="700" actId="478"/>
          <ac:graphicFrameMkLst>
            <pc:docMk/>
            <pc:sldMk cId="3445561366" sldId="257"/>
            <ac:graphicFrameMk id="7" creationId="{9CEF4CFC-8A40-E3ED-D566-7CDC09466146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07T05:24:35.131" v="746" actId="14100"/>
        <pc:sldMkLst>
          <pc:docMk/>
          <pc:sldMk cId="370415179" sldId="258"/>
        </pc:sldMkLst>
        <pc:graphicFrameChg chg="add del mod">
          <ac:chgData name="Argandona, Tomas" userId="50db70e4-59fc-4f0c-a115-02822a9dffb8" providerId="ADAL" clId="{F1BBEC22-D8B6-420A-B9F3-ADDF04E77E79}" dt="2025-05-07T05:18:34.604" v="703" actId="478"/>
          <ac:graphicFrameMkLst>
            <pc:docMk/>
            <pc:sldMk cId="370415179" sldId="258"/>
            <ac:graphicFrameMk id="2" creationId="{EB0C0AEA-ED68-5B5C-46B5-6DA7A88BBFEF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29.736" v="701" actId="478"/>
          <ac:graphicFrameMkLst>
            <pc:docMk/>
            <pc:sldMk cId="370415179" sldId="258"/>
            <ac:graphicFrameMk id="3" creationId="{FF95D51C-FE26-35E2-7CDB-2E5DB5A9D99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32.523" v="702" actId="478"/>
          <ac:graphicFrameMkLst>
            <pc:docMk/>
            <pc:sldMk cId="370415179" sldId="258"/>
            <ac:graphicFrameMk id="4" creationId="{5FAD6C18-6A25-F473-3531-EE2C0720798F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4:35.131" v="746" actId="14100"/>
          <ac:graphicFrameMkLst>
            <pc:docMk/>
            <pc:sldMk cId="370415179" sldId="258"/>
            <ac:graphicFrameMk id="5" creationId="{C74FD5B1-B6C0-A410-BE2B-0E71B880D285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4:29.262" v="743" actId="14100"/>
          <ac:graphicFrameMkLst>
            <pc:docMk/>
            <pc:sldMk cId="370415179" sldId="258"/>
            <ac:graphicFrameMk id="6" creationId="{09549933-9EB1-849F-B116-EF0558171E7E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4:22.448" v="741" actId="14100"/>
          <ac:graphicFrameMkLst>
            <pc:docMk/>
            <pc:sldMk cId="370415179" sldId="258"/>
            <ac:graphicFrameMk id="7" creationId="{249F5A49-45F7-6C15-071C-A7D2217F5531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07T05:23:35.537" v="734" actId="14100"/>
        <pc:sldMkLst>
          <pc:docMk/>
          <pc:sldMk cId="480772640" sldId="259"/>
        </pc:sldMkLst>
        <pc:graphicFrameChg chg="add mod">
          <ac:chgData name="Argandona, Tomas" userId="50db70e4-59fc-4f0c-a115-02822a9dffb8" providerId="ADAL" clId="{F1BBEC22-D8B6-420A-B9F3-ADDF04E77E79}" dt="2025-05-07T05:23:35.537" v="734" actId="14100"/>
          <ac:graphicFrameMkLst>
            <pc:docMk/>
            <pc:sldMk cId="480772640" sldId="259"/>
            <ac:graphicFrameMk id="2" creationId="{4D22A927-8FB7-B3E3-43DA-A89261442AD9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37.821" v="704" actId="478"/>
          <ac:graphicFrameMkLst>
            <pc:docMk/>
            <pc:sldMk cId="480772640" sldId="259"/>
            <ac:graphicFrameMk id="3" creationId="{5171F669-F5B2-09B9-3CC4-05FE637E2FF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47.225" v="707" actId="478"/>
          <ac:graphicFrameMkLst>
            <pc:docMk/>
            <pc:sldMk cId="480772640" sldId="259"/>
            <ac:graphicFrameMk id="4" creationId="{BCC5F8FB-2F4B-F4EB-740F-EE894AC7D9FE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3:29.689" v="733" actId="14100"/>
          <ac:graphicFrameMkLst>
            <pc:docMk/>
            <pc:sldMk cId="480772640" sldId="259"/>
            <ac:graphicFrameMk id="5" creationId="{40102441-080F-5CB1-B15E-7D116902CA14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49.230" v="708" actId="478"/>
          <ac:graphicFrameMkLst>
            <pc:docMk/>
            <pc:sldMk cId="480772640" sldId="259"/>
            <ac:graphicFrameMk id="6" creationId="{37C69DCA-5B7A-3F1B-9715-B7954D2062CF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3:21.123" v="731" actId="14100"/>
          <ac:graphicFrameMkLst>
            <pc:docMk/>
            <pc:sldMk cId="480772640" sldId="259"/>
            <ac:graphicFrameMk id="7" creationId="{319F366B-B783-702C-74BC-624DC54BBE62}"/>
          </ac:graphicFrameMkLst>
        </pc:graphicFrameChg>
      </pc:sldChg>
      <pc:sldChg chg="addSp delSp modSp add del mod">
        <pc:chgData name="Argandona, Tomas" userId="50db70e4-59fc-4f0c-a115-02822a9dffb8" providerId="ADAL" clId="{F1BBEC22-D8B6-420A-B9F3-ADDF04E77E79}" dt="2025-05-07T05:22:03.904" v="724" actId="14100"/>
        <pc:sldMkLst>
          <pc:docMk/>
          <pc:sldMk cId="2565805697" sldId="260"/>
        </pc:sldMkLst>
        <pc:graphicFrameChg chg="add del mod">
          <ac:chgData name="Argandona, Tomas" userId="50db70e4-59fc-4f0c-a115-02822a9dffb8" providerId="ADAL" clId="{F1BBEC22-D8B6-420A-B9F3-ADDF04E77E79}" dt="2025-05-07T05:18:41.749" v="705" actId="478"/>
          <ac:graphicFrameMkLst>
            <pc:docMk/>
            <pc:sldMk cId="2565805697" sldId="260"/>
            <ac:graphicFrameMk id="2" creationId="{3724145B-42D3-7254-98B2-76AEFFC1D8D0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43.661" v="706" actId="478"/>
          <ac:graphicFrameMkLst>
            <pc:docMk/>
            <pc:sldMk cId="2565805697" sldId="260"/>
            <ac:graphicFrameMk id="3" creationId="{90989DEA-CBC6-B3CC-9439-C9B2E56378CA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2:00.790" v="723" actId="14100"/>
          <ac:graphicFrameMkLst>
            <pc:docMk/>
            <pc:sldMk cId="2565805697" sldId="260"/>
            <ac:graphicFrameMk id="4" creationId="{75A199BC-EB53-7E2A-3DCC-B99EC7D1D970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2:03.904" v="724" actId="14100"/>
          <ac:graphicFrameMkLst>
            <pc:docMk/>
            <pc:sldMk cId="2565805697" sldId="260"/>
            <ac:graphicFrameMk id="5" creationId="{249CFEAD-A1D2-D03F-F753-5C5A373AE225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5-07T05:21:18.649" v="716" actId="14100"/>
        <pc:sldMkLst>
          <pc:docMk/>
          <pc:sldMk cId="2153125119" sldId="261"/>
        </pc:sldMkLst>
        <pc:graphicFrameChg chg="add mod">
          <ac:chgData name="Argandona, Tomas" userId="50db70e4-59fc-4f0c-a115-02822a9dffb8" providerId="ADAL" clId="{F1BBEC22-D8B6-420A-B9F3-ADDF04E77E79}" dt="2025-05-07T05:21:14.831" v="715" actId="14100"/>
          <ac:graphicFrameMkLst>
            <pc:docMk/>
            <pc:sldMk cId="2153125119" sldId="261"/>
            <ac:graphicFrameMk id="2" creationId="{6011BE60-5DCF-EB63-8D5C-23200C1BB64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54.904" v="710" actId="478"/>
          <ac:graphicFrameMkLst>
            <pc:docMk/>
            <pc:sldMk cId="2153125119" sldId="261"/>
            <ac:graphicFrameMk id="3" creationId="{16FA9CAF-3F65-7D7B-5005-148968E3AFB7}"/>
          </ac:graphicFrameMkLst>
        </pc:graphicFrameChg>
        <pc:graphicFrameChg chg="add mod">
          <ac:chgData name="Argandona, Tomas" userId="50db70e4-59fc-4f0c-a115-02822a9dffb8" providerId="ADAL" clId="{F1BBEC22-D8B6-420A-B9F3-ADDF04E77E79}" dt="2025-05-07T05:21:18.649" v="716" actId="14100"/>
          <ac:graphicFrameMkLst>
            <pc:docMk/>
            <pc:sldMk cId="2153125119" sldId="261"/>
            <ac:graphicFrameMk id="4" creationId="{09972075-8612-D7B8-5991-E773C2D4F131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5-07T05:18:52.546" v="709" actId="478"/>
          <ac:graphicFrameMkLst>
            <pc:docMk/>
            <pc:sldMk cId="2153125119" sldId="261"/>
            <ac:graphicFrameMk id="5" creationId="{BBB6445E-A1FC-43D0-A92A-B0624C69EC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07-05-2025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9.xlsx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3.xlsx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5.xlsx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4BCC62A-FAEE-1F02-0B1E-B0F704B68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78674"/>
              </p:ext>
            </p:extLst>
          </p:nvPr>
        </p:nvGraphicFramePr>
        <p:xfrm>
          <a:off x="2438399" y="2890308"/>
          <a:ext cx="9753599" cy="160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76662" progId="Excel.Sheet.12">
                  <p:embed/>
                </p:oleObj>
              </mc:Choice>
              <mc:Fallback>
                <p:oleObj name="Worksheet" r:id="rId4" imgW="15392440" imgH="247666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4BCC62A-FAEE-1F02-0B1E-B0F704B68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2890308"/>
                        <a:ext cx="9753599" cy="1605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FC00D1E-C011-D187-587B-1399714D6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02618"/>
              </p:ext>
            </p:extLst>
          </p:nvPr>
        </p:nvGraphicFramePr>
        <p:xfrm>
          <a:off x="2438400" y="4668308"/>
          <a:ext cx="9753600" cy="160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FC00D1E-C011-D187-587B-1399714D6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4668308"/>
                        <a:ext cx="9753600" cy="1605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9978407-0843-26B9-E183-248FCCF30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62301"/>
              </p:ext>
            </p:extLst>
          </p:nvPr>
        </p:nvGraphicFramePr>
        <p:xfrm>
          <a:off x="2438399" y="1239309"/>
          <a:ext cx="9753599" cy="158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76662" progId="Excel.Sheet.12">
                  <p:embed/>
                </p:oleObj>
              </mc:Choice>
              <mc:Fallback>
                <p:oleObj name="Worksheet" r:id="rId8" imgW="15392440" imgH="247666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9978407-0843-26B9-E183-248FCCF30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399" y="1239309"/>
                        <a:ext cx="9753599" cy="158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12FBB07-49C8-5099-CD73-4D3A9CC9B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81515"/>
              </p:ext>
            </p:extLst>
          </p:nvPr>
        </p:nvGraphicFramePr>
        <p:xfrm>
          <a:off x="2438399" y="2880254"/>
          <a:ext cx="9753599" cy="169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674620" progId="Excel.Sheet.12">
                  <p:embed/>
                </p:oleObj>
              </mc:Choice>
              <mc:Fallback>
                <p:oleObj name="Worksheet" r:id="rId4" imgW="15392440" imgH="267462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12FBB07-49C8-5099-CD73-4D3A9CC9B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2880254"/>
                        <a:ext cx="9753599" cy="169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8480E86-4E95-33CE-958D-227C3FEEB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66416"/>
              </p:ext>
            </p:extLst>
          </p:nvPr>
        </p:nvGraphicFramePr>
        <p:xfrm>
          <a:off x="2438400" y="1264179"/>
          <a:ext cx="9753598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055458" progId="Excel.Sheet.12">
                  <p:embed/>
                </p:oleObj>
              </mc:Choice>
              <mc:Fallback>
                <p:oleObj name="Worksheet" r:id="rId6" imgW="15392440" imgH="305545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8480E86-4E95-33CE-958D-227C3FEEB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1264179"/>
                        <a:ext cx="9753598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4F67E95-380A-D371-75D1-681B41711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68861"/>
              </p:ext>
            </p:extLst>
          </p:nvPr>
        </p:nvGraphicFramePr>
        <p:xfrm>
          <a:off x="2438400" y="4690004"/>
          <a:ext cx="9753600" cy="156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4F67E95-380A-D371-75D1-681B41711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4690004"/>
                        <a:ext cx="9753600" cy="1564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74FD5B1-B6C0-A410-BE2B-0E71B880D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372027"/>
              </p:ext>
            </p:extLst>
          </p:nvPr>
        </p:nvGraphicFramePr>
        <p:xfrm>
          <a:off x="2455332" y="4679950"/>
          <a:ext cx="9736666" cy="163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659542" progId="Excel.Sheet.12">
                  <p:embed/>
                </p:oleObj>
              </mc:Choice>
              <mc:Fallback>
                <p:oleObj name="Worksheet" r:id="rId4" imgW="15392440" imgH="265954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74FD5B1-B6C0-A410-BE2B-0E71B880D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2" y="4679950"/>
                        <a:ext cx="9736666" cy="163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9549933-9EB1-849F-B116-EF0558171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508006"/>
              </p:ext>
            </p:extLst>
          </p:nvPr>
        </p:nvGraphicFramePr>
        <p:xfrm>
          <a:off x="2455333" y="2886604"/>
          <a:ext cx="9736666" cy="163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9549933-9EB1-849F-B116-EF0558171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3" y="2886604"/>
                        <a:ext cx="9736666" cy="163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49F5A49-45F7-6C15-071C-A7D2217F5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54484"/>
              </p:ext>
            </p:extLst>
          </p:nvPr>
        </p:nvGraphicFramePr>
        <p:xfrm>
          <a:off x="2455332" y="1244072"/>
          <a:ext cx="9736667" cy="15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49F5A49-45F7-6C15-071C-A7D2217F5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5332" y="1244072"/>
                        <a:ext cx="9736667" cy="15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22A927-8FB7-B3E3-43DA-A89261442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04416"/>
              </p:ext>
            </p:extLst>
          </p:nvPr>
        </p:nvGraphicFramePr>
        <p:xfrm>
          <a:off x="2455334" y="4671483"/>
          <a:ext cx="9736666" cy="156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8880" progId="Excel.Sheet.12">
                  <p:embed/>
                </p:oleObj>
              </mc:Choice>
              <mc:Fallback>
                <p:oleObj name="Worksheet" r:id="rId4" imgW="15392440" imgH="246888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22A927-8FB7-B3E3-43DA-A89261442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4" y="4671483"/>
                        <a:ext cx="9736666" cy="1565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0102441-080F-5CB1-B15E-7D116902C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68478"/>
              </p:ext>
            </p:extLst>
          </p:nvPr>
        </p:nvGraphicFramePr>
        <p:xfrm>
          <a:off x="2455334" y="2863320"/>
          <a:ext cx="9736666" cy="174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253902" progId="Excel.Sheet.12">
                  <p:embed/>
                </p:oleObj>
              </mc:Choice>
              <mc:Fallback>
                <p:oleObj name="Worksheet" r:id="rId6" imgW="15392440" imgH="325390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0102441-080F-5CB1-B15E-7D116902C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4" y="2863320"/>
                        <a:ext cx="9736666" cy="1742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19F366B-B783-702C-74BC-624DC54BB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09354"/>
              </p:ext>
            </p:extLst>
          </p:nvPr>
        </p:nvGraphicFramePr>
        <p:xfrm>
          <a:off x="2455334" y="1218671"/>
          <a:ext cx="9736666" cy="15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19F366B-B783-702C-74BC-624DC54BB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5334" y="1218671"/>
                        <a:ext cx="9736666" cy="15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5A199BC-EB53-7E2A-3DCC-B99EC7D1D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80732"/>
              </p:ext>
            </p:extLst>
          </p:nvPr>
        </p:nvGraphicFramePr>
        <p:xfrm>
          <a:off x="2438400" y="3720040"/>
          <a:ext cx="9753600" cy="174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76662" progId="Excel.Sheet.12">
                  <p:embed/>
                </p:oleObj>
              </mc:Choice>
              <mc:Fallback>
                <p:oleObj name="Worksheet" r:id="rId4" imgW="15392440" imgH="247666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5A199BC-EB53-7E2A-3DCC-B99EC7D1D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3720040"/>
                        <a:ext cx="9753600" cy="174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49CFEAD-A1D2-D03F-F753-5C5A373A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61778"/>
              </p:ext>
            </p:extLst>
          </p:nvPr>
        </p:nvGraphicFramePr>
        <p:xfrm>
          <a:off x="2438400" y="2055284"/>
          <a:ext cx="9753600" cy="156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8880" progId="Excel.Sheet.12">
                  <p:embed/>
                </p:oleObj>
              </mc:Choice>
              <mc:Fallback>
                <p:oleObj name="Worksheet" r:id="rId6" imgW="15392440" imgH="246888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49CFEAD-A1D2-D03F-F753-5C5A373A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2055284"/>
                        <a:ext cx="9753600" cy="156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011BE60-5DCF-EB63-8D5C-23200C1BB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28434"/>
              </p:ext>
            </p:extLst>
          </p:nvPr>
        </p:nvGraphicFramePr>
        <p:xfrm>
          <a:off x="2455334" y="3731684"/>
          <a:ext cx="9736666" cy="168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659542" progId="Excel.Sheet.12">
                  <p:embed/>
                </p:oleObj>
              </mc:Choice>
              <mc:Fallback>
                <p:oleObj name="Worksheet" r:id="rId4" imgW="15392440" imgH="265954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011BE60-5DCF-EB63-8D5C-23200C1BB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4" y="3731684"/>
                        <a:ext cx="9736666" cy="168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9972075-8612-D7B8-5991-E773C2D4F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09953"/>
              </p:ext>
            </p:extLst>
          </p:nvPr>
        </p:nvGraphicFramePr>
        <p:xfrm>
          <a:off x="2455334" y="2039938"/>
          <a:ext cx="9736666" cy="15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9972075-8612-D7B8-5991-E773C2D4F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4" y="2039938"/>
                        <a:ext cx="9736666" cy="15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</Words>
  <Application>Microsoft Office PowerPoint</Application>
  <PresentationFormat>Panorámica</PresentationFormat>
  <Paragraphs>6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9</cp:revision>
  <dcterms:created xsi:type="dcterms:W3CDTF">2024-04-25T13:01:34Z</dcterms:created>
  <dcterms:modified xsi:type="dcterms:W3CDTF">2025-05-07T05:27:40Z</dcterms:modified>
</cp:coreProperties>
</file>