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575294-1563-4539-B7BA-F6B546E2A1E1}" v="381" dt="2025-05-21T06:45:20.5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3"/>
    <p:restoredTop sz="94718"/>
  </p:normalViewPr>
  <p:slideViewPr>
    <p:cSldViewPr snapToGrid="0">
      <p:cViewPr varScale="1">
        <p:scale>
          <a:sx n="90" d="100"/>
          <a:sy n="90" d="100"/>
        </p:scale>
        <p:origin x="86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gandona, Tomas" userId="50db70e4-59fc-4f0c-a115-02822a9dffb8" providerId="ADAL" clId="{20575294-1563-4539-B7BA-F6B546E2A1E1}"/>
    <pc:docChg chg="undo custSel modSld">
      <pc:chgData name="Argandona, Tomas" userId="50db70e4-59fc-4f0c-a115-02822a9dffb8" providerId="ADAL" clId="{20575294-1563-4539-B7BA-F6B546E2A1E1}" dt="2025-05-21T06:45:30.771" v="902" actId="14100"/>
      <pc:docMkLst>
        <pc:docMk/>
      </pc:docMkLst>
      <pc:sldChg chg="addSp delSp modSp mod">
        <pc:chgData name="Argandona, Tomas" userId="50db70e4-59fc-4f0c-a115-02822a9dffb8" providerId="ADAL" clId="{20575294-1563-4539-B7BA-F6B546E2A1E1}" dt="2025-05-21T06:21:03.732" v="850" actId="14100"/>
        <pc:sldMkLst>
          <pc:docMk/>
          <pc:sldMk cId="2457759149" sldId="256"/>
        </pc:sldMkLst>
        <pc:graphicFrameChg chg="add del mod modGraphic">
          <ac:chgData name="Argandona, Tomas" userId="50db70e4-59fc-4f0c-a115-02822a9dffb8" providerId="ADAL" clId="{20575294-1563-4539-B7BA-F6B546E2A1E1}" dt="2025-05-21T06:14:45.981" v="812" actId="478"/>
          <ac:graphicFrameMkLst>
            <pc:docMk/>
            <pc:sldMk cId="2457759149" sldId="256"/>
            <ac:graphicFrameMk id="3" creationId="{4CAA766A-60EF-8F5F-E763-3A376B98D9CB}"/>
          </ac:graphicFrameMkLst>
        </pc:graphicFrameChg>
        <pc:graphicFrameChg chg="add del mod modGraphic">
          <ac:chgData name="Argandona, Tomas" userId="50db70e4-59fc-4f0c-a115-02822a9dffb8" providerId="ADAL" clId="{20575294-1563-4539-B7BA-F6B546E2A1E1}" dt="2025-05-21T06:14:46.516" v="813" actId="478"/>
          <ac:graphicFrameMkLst>
            <pc:docMk/>
            <pc:sldMk cId="2457759149" sldId="256"/>
            <ac:graphicFrameMk id="4" creationId="{B7406362-0910-8F0F-8CD2-FEC874C509F0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5-21T06:18:40.958" v="839" actId="14100"/>
          <ac:graphicFrameMkLst>
            <pc:docMk/>
            <pc:sldMk cId="2457759149" sldId="256"/>
            <ac:graphicFrameMk id="5" creationId="{2FEEA262-D81F-9F05-C016-A98A4FF83FAB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5-21T06:19:48.353" v="843" actId="14100"/>
          <ac:graphicFrameMkLst>
            <pc:docMk/>
            <pc:sldMk cId="2457759149" sldId="256"/>
            <ac:graphicFrameMk id="6" creationId="{BA643626-51A4-945D-54AE-296F3767DF0E}"/>
          </ac:graphicFrameMkLst>
        </pc:graphicFrameChg>
        <pc:graphicFrameChg chg="add del mod modGraphic">
          <ac:chgData name="Argandona, Tomas" userId="50db70e4-59fc-4f0c-a115-02822a9dffb8" providerId="ADAL" clId="{20575294-1563-4539-B7BA-F6B546E2A1E1}" dt="2025-05-21T06:14:45.366" v="811" actId="478"/>
          <ac:graphicFrameMkLst>
            <pc:docMk/>
            <pc:sldMk cId="2457759149" sldId="256"/>
            <ac:graphicFrameMk id="7" creationId="{BB6F8C85-347D-7877-7D36-DF92326722F7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5-21T06:21:03.732" v="850" actId="14100"/>
          <ac:graphicFrameMkLst>
            <pc:docMk/>
            <pc:sldMk cId="2457759149" sldId="256"/>
            <ac:graphicFrameMk id="8" creationId="{06CCDFA5-036D-9A80-CCAB-4391A7F0159D}"/>
          </ac:graphicFrameMkLst>
        </pc:graphicFrameChg>
        <pc:picChg chg="add mod">
          <ac:chgData name="Argandona, Tomas" userId="50db70e4-59fc-4f0c-a115-02822a9dffb8" providerId="ADAL" clId="{20575294-1563-4539-B7BA-F6B546E2A1E1}" dt="2025-05-21T06:18:21.160" v="834" actId="1076"/>
          <ac:picMkLst>
            <pc:docMk/>
            <pc:sldMk cId="2457759149" sldId="256"/>
            <ac:picMk id="2" creationId="{998338C0-10C9-7546-FEA2-240FE22B2EC8}"/>
          </ac:picMkLst>
        </pc:picChg>
      </pc:sldChg>
      <pc:sldChg chg="addSp delSp modSp mod">
        <pc:chgData name="Argandona, Tomas" userId="50db70e4-59fc-4f0c-a115-02822a9dffb8" providerId="ADAL" clId="{20575294-1563-4539-B7BA-F6B546E2A1E1}" dt="2025-05-21T06:29:52.638" v="878" actId="14100"/>
        <pc:sldMkLst>
          <pc:docMk/>
          <pc:sldMk cId="3445561366" sldId="257"/>
        </pc:sldMkLst>
        <pc:graphicFrameChg chg="add mod modGraphic">
          <ac:chgData name="Argandona, Tomas" userId="50db70e4-59fc-4f0c-a115-02822a9dffb8" providerId="ADAL" clId="{20575294-1563-4539-B7BA-F6B546E2A1E1}" dt="2025-05-21T06:24:50.911" v="862" actId="14100"/>
          <ac:graphicFrameMkLst>
            <pc:docMk/>
            <pc:sldMk cId="3445561366" sldId="257"/>
            <ac:graphicFrameMk id="2" creationId="{414CA194-6E9D-FE79-CBF5-70AB127C55F7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5-21T06:26:08.464" v="866" actId="14100"/>
          <ac:graphicFrameMkLst>
            <pc:docMk/>
            <pc:sldMk cId="3445561366" sldId="257"/>
            <ac:graphicFrameMk id="3" creationId="{0BBE4603-162A-56B2-6D5F-0EF3B97CECF7}"/>
          </ac:graphicFrameMkLst>
        </pc:graphicFrameChg>
        <pc:graphicFrameChg chg="add del mod modGraphic">
          <ac:chgData name="Argandona, Tomas" userId="50db70e4-59fc-4f0c-a115-02822a9dffb8" providerId="ADAL" clId="{20575294-1563-4539-B7BA-F6B546E2A1E1}" dt="2025-05-21T06:14:49.249" v="814" actId="478"/>
          <ac:graphicFrameMkLst>
            <pc:docMk/>
            <pc:sldMk cId="3445561366" sldId="257"/>
            <ac:graphicFrameMk id="4" creationId="{A94DECEA-B7AE-FC7D-5456-CF1F705857F2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5-21T06:29:52.638" v="878" actId="14100"/>
          <ac:graphicFrameMkLst>
            <pc:docMk/>
            <pc:sldMk cId="3445561366" sldId="257"/>
            <ac:graphicFrameMk id="5" creationId="{009CFD7F-B88F-6CEB-3F6D-AB7C1C851AF0}"/>
          </ac:graphicFrameMkLst>
        </pc:graphicFrameChg>
        <pc:graphicFrameChg chg="add del mod modGraphic">
          <ac:chgData name="Argandona, Tomas" userId="50db70e4-59fc-4f0c-a115-02822a9dffb8" providerId="ADAL" clId="{20575294-1563-4539-B7BA-F6B546E2A1E1}" dt="2025-05-21T06:14:55.065" v="817" actId="478"/>
          <ac:graphicFrameMkLst>
            <pc:docMk/>
            <pc:sldMk cId="3445561366" sldId="257"/>
            <ac:graphicFrameMk id="7" creationId="{EAA96CC9-ECB2-C909-FA16-A4054EAD4A3E}"/>
          </ac:graphicFrameMkLst>
        </pc:graphicFrameChg>
        <pc:graphicFrameChg chg="add del mod modGraphic">
          <ac:chgData name="Argandona, Tomas" userId="50db70e4-59fc-4f0c-a115-02822a9dffb8" providerId="ADAL" clId="{20575294-1563-4539-B7BA-F6B546E2A1E1}" dt="2025-05-21T06:14:56.187" v="818" actId="478"/>
          <ac:graphicFrameMkLst>
            <pc:docMk/>
            <pc:sldMk cId="3445561366" sldId="257"/>
            <ac:graphicFrameMk id="8" creationId="{BFF01D46-72F8-19A1-CA93-8738015BC29E}"/>
          </ac:graphicFrameMkLst>
        </pc:graphicFrameChg>
      </pc:sldChg>
      <pc:sldChg chg="addSp delSp modSp mod">
        <pc:chgData name="Argandona, Tomas" userId="50db70e4-59fc-4f0c-a115-02822a9dffb8" providerId="ADAL" clId="{20575294-1563-4539-B7BA-F6B546E2A1E1}" dt="2025-05-21T06:32:30.007" v="882" actId="14100"/>
        <pc:sldMkLst>
          <pc:docMk/>
          <pc:sldMk cId="370415179" sldId="258"/>
        </pc:sldMkLst>
        <pc:graphicFrameChg chg="add mod modGraphic">
          <ac:chgData name="Argandona, Tomas" userId="50db70e4-59fc-4f0c-a115-02822a9dffb8" providerId="ADAL" clId="{20575294-1563-4539-B7BA-F6B546E2A1E1}" dt="2025-05-21T06:23:52.406" v="858" actId="14100"/>
          <ac:graphicFrameMkLst>
            <pc:docMk/>
            <pc:sldMk cId="370415179" sldId="258"/>
            <ac:graphicFrameMk id="2" creationId="{42AB346D-3AFC-1FD9-DABB-F81E847D85FC}"/>
          </ac:graphicFrameMkLst>
        </pc:graphicFrameChg>
        <pc:graphicFrameChg chg="add del mod modGraphic">
          <ac:chgData name="Argandona, Tomas" userId="50db70e4-59fc-4f0c-a115-02822a9dffb8" providerId="ADAL" clId="{20575294-1563-4539-B7BA-F6B546E2A1E1}" dt="2025-05-21T06:15:03.602" v="822" actId="478"/>
          <ac:graphicFrameMkLst>
            <pc:docMk/>
            <pc:sldMk cId="370415179" sldId="258"/>
            <ac:graphicFrameMk id="3" creationId="{D961F741-6BCA-E102-8BEE-E5662265A563}"/>
          </ac:graphicFrameMkLst>
        </pc:graphicFrameChg>
        <pc:graphicFrameChg chg="add del mod modGraphic">
          <ac:chgData name="Argandona, Tomas" userId="50db70e4-59fc-4f0c-a115-02822a9dffb8" providerId="ADAL" clId="{20575294-1563-4539-B7BA-F6B546E2A1E1}" dt="2025-05-21T06:14:59.503" v="819" actId="478"/>
          <ac:graphicFrameMkLst>
            <pc:docMk/>
            <pc:sldMk cId="370415179" sldId="258"/>
            <ac:graphicFrameMk id="4" creationId="{C39BDF46-D69F-B5EA-602A-0120E855D11C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5-21T06:28:47.856" v="874" actId="14100"/>
          <ac:graphicFrameMkLst>
            <pc:docMk/>
            <pc:sldMk cId="370415179" sldId="258"/>
            <ac:graphicFrameMk id="5" creationId="{B8938038-CE9C-4749-1DB0-B3480FA48FF0}"/>
          </ac:graphicFrameMkLst>
        </pc:graphicFrameChg>
        <pc:graphicFrameChg chg="add del mod modGraphic">
          <ac:chgData name="Argandona, Tomas" userId="50db70e4-59fc-4f0c-a115-02822a9dffb8" providerId="ADAL" clId="{20575294-1563-4539-B7BA-F6B546E2A1E1}" dt="2025-05-21T06:15:02.434" v="821" actId="478"/>
          <ac:graphicFrameMkLst>
            <pc:docMk/>
            <pc:sldMk cId="370415179" sldId="258"/>
            <ac:graphicFrameMk id="6" creationId="{03C27DCF-1144-BEF6-FA80-C32C25B0A4D5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5-21T06:32:30.007" v="882" actId="14100"/>
          <ac:graphicFrameMkLst>
            <pc:docMk/>
            <pc:sldMk cId="370415179" sldId="258"/>
            <ac:graphicFrameMk id="7" creationId="{7169378E-3CCC-321D-0147-C53E7726DAB3}"/>
          </ac:graphicFrameMkLst>
        </pc:graphicFrameChg>
      </pc:sldChg>
      <pc:sldChg chg="addSp delSp modSp mod">
        <pc:chgData name="Argandona, Tomas" userId="50db70e4-59fc-4f0c-a115-02822a9dffb8" providerId="ADAL" clId="{20575294-1563-4539-B7BA-F6B546E2A1E1}" dt="2025-05-21T06:44:05.636" v="898" actId="14100"/>
        <pc:sldMkLst>
          <pc:docMk/>
          <pc:sldMk cId="480772640" sldId="259"/>
        </pc:sldMkLst>
        <pc:graphicFrameChg chg="add del mod modGraphic">
          <ac:chgData name="Argandona, Tomas" userId="50db70e4-59fc-4f0c-a115-02822a9dffb8" providerId="ADAL" clId="{20575294-1563-4539-B7BA-F6B546E2A1E1}" dt="2025-05-21T06:15:14.359" v="827" actId="478"/>
          <ac:graphicFrameMkLst>
            <pc:docMk/>
            <pc:sldMk cId="480772640" sldId="259"/>
            <ac:graphicFrameMk id="2" creationId="{8CF7C287-6035-6BBB-BC9A-0378E4932A79}"/>
          </ac:graphicFrameMkLst>
        </pc:graphicFrameChg>
        <pc:graphicFrameChg chg="add del mod modGraphic">
          <ac:chgData name="Argandona, Tomas" userId="50db70e4-59fc-4f0c-a115-02822a9dffb8" providerId="ADAL" clId="{20575294-1563-4539-B7BA-F6B546E2A1E1}" dt="2025-05-21T06:15:06.656" v="823" actId="478"/>
          <ac:graphicFrameMkLst>
            <pc:docMk/>
            <pc:sldMk cId="480772640" sldId="259"/>
            <ac:graphicFrameMk id="3" creationId="{E65876C0-9FC9-7A8A-81C3-2F572BAAF0AD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5-21T06:22:51.247" v="854" actId="14100"/>
          <ac:graphicFrameMkLst>
            <pc:docMk/>
            <pc:sldMk cId="480772640" sldId="259"/>
            <ac:graphicFrameMk id="4" creationId="{B10821FA-BF12-6E23-8140-6C76CFF0E882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5-21T06:41:27.697" v="894" actId="14100"/>
          <ac:graphicFrameMkLst>
            <pc:docMk/>
            <pc:sldMk cId="480772640" sldId="259"/>
            <ac:graphicFrameMk id="5" creationId="{7735E9A5-2A15-F68E-220D-15494C7FB4F8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5-21T06:44:05.636" v="898" actId="14100"/>
          <ac:graphicFrameMkLst>
            <pc:docMk/>
            <pc:sldMk cId="480772640" sldId="259"/>
            <ac:graphicFrameMk id="6" creationId="{B3F7312C-CB64-50F0-56D3-45B4CDC701F8}"/>
          </ac:graphicFrameMkLst>
        </pc:graphicFrameChg>
        <pc:graphicFrameChg chg="add del mod modGraphic">
          <ac:chgData name="Argandona, Tomas" userId="50db70e4-59fc-4f0c-a115-02822a9dffb8" providerId="ADAL" clId="{20575294-1563-4539-B7BA-F6B546E2A1E1}" dt="2025-05-21T06:15:07.644" v="824" actId="478"/>
          <ac:graphicFrameMkLst>
            <pc:docMk/>
            <pc:sldMk cId="480772640" sldId="259"/>
            <ac:graphicFrameMk id="7" creationId="{F8711583-5ADA-6BB7-C496-3097971C2DC6}"/>
          </ac:graphicFrameMkLst>
        </pc:graphicFrameChg>
      </pc:sldChg>
      <pc:sldChg chg="addSp delSp modSp mod">
        <pc:chgData name="Argandona, Tomas" userId="50db70e4-59fc-4f0c-a115-02822a9dffb8" providerId="ADAL" clId="{20575294-1563-4539-B7BA-F6B546E2A1E1}" dt="2025-05-21T06:45:30.771" v="902" actId="14100"/>
        <pc:sldMkLst>
          <pc:docMk/>
          <pc:sldMk cId="2565805697" sldId="260"/>
        </pc:sldMkLst>
        <pc:graphicFrameChg chg="add mod modGraphic">
          <ac:chgData name="Argandona, Tomas" userId="50db70e4-59fc-4f0c-a115-02822a9dffb8" providerId="ADAL" clId="{20575294-1563-4539-B7BA-F6B546E2A1E1}" dt="2025-05-21T06:35:20.615" v="886" actId="14100"/>
          <ac:graphicFrameMkLst>
            <pc:docMk/>
            <pc:sldMk cId="2565805697" sldId="260"/>
            <ac:graphicFrameMk id="2" creationId="{4EBB28D2-14D0-6A98-AA61-15E284808560}"/>
          </ac:graphicFrameMkLst>
        </pc:graphicFrameChg>
        <pc:graphicFrameChg chg="add del mod modGraphic">
          <ac:chgData name="Argandona, Tomas" userId="50db70e4-59fc-4f0c-a115-02822a9dffb8" providerId="ADAL" clId="{20575294-1563-4539-B7BA-F6B546E2A1E1}" dt="2025-05-21T06:15:20.427" v="829" actId="478"/>
          <ac:graphicFrameMkLst>
            <pc:docMk/>
            <pc:sldMk cId="2565805697" sldId="260"/>
            <ac:graphicFrameMk id="3" creationId="{E2852154-98BC-473F-6699-ED893E50AA71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5-21T06:45:30.771" v="902" actId="14100"/>
          <ac:graphicFrameMkLst>
            <pc:docMk/>
            <pc:sldMk cId="2565805697" sldId="260"/>
            <ac:graphicFrameMk id="4" creationId="{952CCC75-2FA8-A88E-53C9-F53B78DA853F}"/>
          </ac:graphicFrameMkLst>
        </pc:graphicFrameChg>
        <pc:graphicFrameChg chg="add del mod modGraphic">
          <ac:chgData name="Argandona, Tomas" userId="50db70e4-59fc-4f0c-a115-02822a9dffb8" providerId="ADAL" clId="{20575294-1563-4539-B7BA-F6B546E2A1E1}" dt="2025-05-21T06:15:18.589" v="828" actId="478"/>
          <ac:graphicFrameMkLst>
            <pc:docMk/>
            <pc:sldMk cId="2565805697" sldId="260"/>
            <ac:graphicFrameMk id="5" creationId="{32F4874A-DCDF-25B0-6EBD-0AB93C4F42DD}"/>
          </ac:graphicFrameMkLst>
        </pc:graphicFrameChg>
      </pc:sldChg>
      <pc:sldChg chg="addSp delSp modSp mod">
        <pc:chgData name="Argandona, Tomas" userId="50db70e4-59fc-4f0c-a115-02822a9dffb8" providerId="ADAL" clId="{20575294-1563-4539-B7BA-F6B546E2A1E1}" dt="2025-05-21T06:39:55.617" v="890" actId="14100"/>
        <pc:sldMkLst>
          <pc:docMk/>
          <pc:sldMk cId="2153125119" sldId="261"/>
        </pc:sldMkLst>
        <pc:graphicFrameChg chg="add del mod modGraphic">
          <ac:chgData name="Argandona, Tomas" userId="50db70e4-59fc-4f0c-a115-02822a9dffb8" providerId="ADAL" clId="{20575294-1563-4539-B7BA-F6B546E2A1E1}" dt="2025-05-21T06:15:24.460" v="830" actId="478"/>
          <ac:graphicFrameMkLst>
            <pc:docMk/>
            <pc:sldMk cId="2153125119" sldId="261"/>
            <ac:graphicFrameMk id="2" creationId="{3FEECA24-E790-4428-75BA-299192758EBD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5-21T06:27:24.303" v="870" actId="14100"/>
          <ac:graphicFrameMkLst>
            <pc:docMk/>
            <pc:sldMk cId="2153125119" sldId="261"/>
            <ac:graphicFrameMk id="3" creationId="{BD90E787-F516-D62E-8DE3-D3C39AAD30A1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5-21T06:39:55.617" v="890" actId="14100"/>
          <ac:graphicFrameMkLst>
            <pc:docMk/>
            <pc:sldMk cId="2153125119" sldId="261"/>
            <ac:graphicFrameMk id="4" creationId="{E6DD0F0F-DD1A-DB1E-FD32-462AB8E6C4C6}"/>
          </ac:graphicFrameMkLst>
        </pc:graphicFrameChg>
        <pc:graphicFrameChg chg="add del mod modGraphic">
          <ac:chgData name="Argandona, Tomas" userId="50db70e4-59fc-4f0c-a115-02822a9dffb8" providerId="ADAL" clId="{20575294-1563-4539-B7BA-F6B546E2A1E1}" dt="2025-05-21T06:15:26.435" v="831" actId="478"/>
          <ac:graphicFrameMkLst>
            <pc:docMk/>
            <pc:sldMk cId="2153125119" sldId="261"/>
            <ac:graphicFrameMk id="5" creationId="{8511D50A-73BD-C585-272C-8567252926C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200B3-FBDE-5D4F-8C17-4F5665851824}" type="datetimeFigureOut">
              <a:rPr lang="es-CL" smtClean="0"/>
              <a:t>21-05-2025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04FA6-AF3E-BA4D-A4A1-CD6370BA1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5107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D04FA6-AF3E-BA4D-A4A1-CD6370BA1F70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6227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D04FA6-AF3E-BA4D-A4A1-CD6370BA1F70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1923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D04FA6-AF3E-BA4D-A4A1-CD6370BA1F70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2803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D04FA6-AF3E-BA4D-A4A1-CD6370BA1F70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5350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D04FA6-AF3E-BA4D-A4A1-CD6370BA1F70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7119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D04FA6-AF3E-BA4D-A4A1-CD6370BA1F70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0934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E7823-B438-5071-FF5E-85A3574B8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6C5DA45-70EF-7AC4-9A7B-6019E7C38B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BFD5BD-D1E9-7ED3-D834-729542D7F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21-05-2025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3E349B-7F43-B1F8-C290-16B4B0B2C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6FDCE9-D50F-1740-39E9-29EEF52DA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433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C9F290-2042-9976-85D4-9A25D16BE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23A06E-74E5-0444-3373-FD92F1417D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20F728-668F-23D1-4AD7-700D25A4D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21-05-2025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58F25A-15C3-16F9-638C-3F59E9BB2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8B0015-887A-51B4-A5CC-3DB4C5375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276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6417595-2EB5-F3E8-5D99-92F00333CC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2C8B0B0-1F95-7E17-D0BE-59F0214FB6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7D3218-3EA5-6071-7262-40DA443F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21-05-2025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B58C7C-F386-F7E1-AAB3-35C80FB2B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5CEAAB-213B-8BD7-9248-A6ED43F06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3768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03E359-5691-04F7-A5BD-CF7B0DAA2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E019BE-4388-7B5B-1D6E-9B04F0170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E14E6C-91DF-6A20-087E-B887A7996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21-05-2025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E22FED-1C4F-24C9-9241-C9372C1EE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24F2AB-2228-5A23-BCC1-B4EF62BBC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438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59607B-877C-A5CF-97A2-F1FB13CFA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C53C9F-9C2D-42EC-31EB-31E8E0E26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2AEAB6-4795-5A88-17DB-87A2C2A95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21-05-2025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AA4214-3416-9C40-27B0-081F9A3D3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954433-B9F7-EE57-CD20-F10E5D8E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1722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D64BC1-8C98-D46E-5044-0AD84C698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D89192-C381-C62B-503B-DDE57E60A8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F8B40B3-E168-D0FA-5742-9328F782E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BC2ED2E-49F6-7A1B-50EC-426BA0174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21-05-2025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5E499A-6B04-3DC1-6BF9-8A7E058BF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854227-B217-41BA-73EA-854862CBC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093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93A8FF-390D-1E45-0FB9-1620B95DA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BA86C2-B3E1-A12F-8BDB-50576F458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6E7179-BDCC-CA46-0E80-00D6F2E44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359C3DC-4B62-4C13-3FCF-0B3148B954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11486B9-0D9D-043A-DC4C-D4BD636B35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46533C0-9605-5D53-3290-9D446AF5A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21-05-2025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D8175ED-B144-DAAF-31F4-1396F4AC5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EA53B3B-4F47-7233-14FA-CAC994F8F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750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B11548-2359-3D80-8EF5-61438283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F6A9E87-58B3-24B6-C5A9-053C256B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21-05-2025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28BBEB9-CB0A-982D-7DD3-D65570E31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2A2111-E997-E7A9-8656-8D95EF6C5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790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536819A-DEBA-FEB2-081D-55C1E0574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21-05-2025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6B9B095-5730-C465-B659-D2D6EF6AA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56BB05-D574-C23F-FFB6-88799082E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362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E906C6-AFCC-9FC2-A978-498A9D583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64155C-8358-BB7C-1063-3903D1257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0A630C-78E1-40AD-CE20-027644DE9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A42B61-0400-90A5-BFF6-D267C2E37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21-05-2025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A3C83F-E332-E33B-0409-4302AF59D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E5E75A-AC6F-479B-537F-1C8182FB4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742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F0EB21-A382-95F6-78B0-1481B263B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5E472F9-CA31-A0A5-94C5-EDDDD1CBDD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7DBB1E0-E354-7680-5123-E271A0C26D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0A5985-A513-5E1C-203F-B77D93291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21-05-2025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7E177C-ABD6-3F50-1CB0-AC5E33C72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9BA473-45DF-2CB1-2E6E-C73005EA9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1246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B91AFA5-F0CF-2670-6D7E-E176A3A56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3B0417-3AB4-680B-B7C7-446CF7936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97CB23-CC48-D9EC-A457-6E672FFE1D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7563A-4364-0D43-941B-8FB3CF951845}" type="datetimeFigureOut">
              <a:rPr lang="es-CL" smtClean="0"/>
              <a:t>21-05-2025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DA6BE7-3899-5B99-F0B8-0091A5DD39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F2C790-91C7-FA0A-F394-D469718A92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903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2FEEA262-D81F-9F05-C016-A98A4FF83F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174838"/>
              </p:ext>
            </p:extLst>
          </p:nvPr>
        </p:nvGraphicFramePr>
        <p:xfrm>
          <a:off x="2446869" y="1234113"/>
          <a:ext cx="9745131" cy="1695354"/>
        </p:xfrm>
        <a:graphic>
          <a:graphicData uri="http://schemas.openxmlformats.org/drawingml/2006/table">
            <a:tbl>
              <a:tblPr/>
              <a:tblGrid>
                <a:gridCol w="1163420">
                  <a:extLst>
                    <a:ext uri="{9D8B030D-6E8A-4147-A177-3AD203B41FA5}">
                      <a16:colId xmlns:a16="http://schemas.microsoft.com/office/drawing/2014/main" val="4010477370"/>
                    </a:ext>
                  </a:extLst>
                </a:gridCol>
                <a:gridCol w="311844">
                  <a:extLst>
                    <a:ext uri="{9D8B030D-6E8A-4147-A177-3AD203B41FA5}">
                      <a16:colId xmlns:a16="http://schemas.microsoft.com/office/drawing/2014/main" val="4055745505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1498820993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290174116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215266136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2514082917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42379877"/>
                    </a:ext>
                  </a:extLst>
                </a:gridCol>
                <a:gridCol w="143928">
                  <a:extLst>
                    <a:ext uri="{9D8B030D-6E8A-4147-A177-3AD203B41FA5}">
                      <a16:colId xmlns:a16="http://schemas.microsoft.com/office/drawing/2014/main" val="1595276540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2095677582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1917852088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3971713420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1297818883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3957444882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1162468051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2816078911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3351176019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3906600241"/>
                    </a:ext>
                  </a:extLst>
                </a:gridCol>
                <a:gridCol w="149925">
                  <a:extLst>
                    <a:ext uri="{9D8B030D-6E8A-4147-A177-3AD203B41FA5}">
                      <a16:colId xmlns:a16="http://schemas.microsoft.com/office/drawing/2014/main" val="207608802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836022435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2475551834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2249612040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1371232491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3649193616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1492762595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3517089797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1019520328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2237190047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3014187387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2531458199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1370384022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3123510314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2035787828"/>
                    </a:ext>
                  </a:extLst>
                </a:gridCol>
                <a:gridCol w="863569">
                  <a:extLst>
                    <a:ext uri="{9D8B030D-6E8A-4147-A177-3AD203B41FA5}">
                      <a16:colId xmlns:a16="http://schemas.microsoft.com/office/drawing/2014/main" val="956637561"/>
                    </a:ext>
                  </a:extLst>
                </a:gridCol>
                <a:gridCol w="959521">
                  <a:extLst>
                    <a:ext uri="{9D8B030D-6E8A-4147-A177-3AD203B41FA5}">
                      <a16:colId xmlns:a16="http://schemas.microsoft.com/office/drawing/2014/main" val="3563499742"/>
                    </a:ext>
                  </a:extLst>
                </a:gridCol>
                <a:gridCol w="347826">
                  <a:extLst>
                    <a:ext uri="{9D8B030D-6E8A-4147-A177-3AD203B41FA5}">
                      <a16:colId xmlns:a16="http://schemas.microsoft.com/office/drawing/2014/main" val="3854361456"/>
                    </a:ext>
                  </a:extLst>
                </a:gridCol>
                <a:gridCol w="797602">
                  <a:extLst>
                    <a:ext uri="{9D8B030D-6E8A-4147-A177-3AD203B41FA5}">
                      <a16:colId xmlns:a16="http://schemas.microsoft.com/office/drawing/2014/main" val="806900873"/>
                    </a:ext>
                  </a:extLst>
                </a:gridCol>
                <a:gridCol w="875563">
                  <a:extLst>
                    <a:ext uri="{9D8B030D-6E8A-4147-A177-3AD203B41FA5}">
                      <a16:colId xmlns:a16="http://schemas.microsoft.com/office/drawing/2014/main" val="208587599"/>
                    </a:ext>
                  </a:extLst>
                </a:gridCol>
                <a:gridCol w="347826">
                  <a:extLst>
                    <a:ext uri="{9D8B030D-6E8A-4147-A177-3AD203B41FA5}">
                      <a16:colId xmlns:a16="http://schemas.microsoft.com/office/drawing/2014/main" val="3783347777"/>
                    </a:ext>
                  </a:extLst>
                </a:gridCol>
              </a:tblGrid>
              <a:tr h="163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DEP. ANTOFAGASTA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4689559"/>
                  </a:ext>
                </a:extLst>
              </a:tr>
              <a:tr h="13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BORIS GONZÁLEZ BRAVO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09.07.04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9300011"/>
                  </a:ext>
                </a:extLst>
              </a:tr>
              <a:tr h="13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CRISTÓBAL MARÍN PIZARRO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09.02.04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9781166"/>
                  </a:ext>
                </a:extLst>
              </a:tr>
              <a:tr h="13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FELIPE ÁLVAREZ ROMERO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19.11.04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1779217"/>
                  </a:ext>
                </a:extLst>
              </a:tr>
              <a:tr h="13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FRANKO SIEGLER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03.12.05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5111083"/>
                  </a:ext>
                </a:extLst>
              </a:tr>
              <a:tr h="129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RODRIGO ASTORGA REYES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05.03.04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4220530"/>
                  </a:ext>
                </a:extLst>
              </a:tr>
              <a:tr h="13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SERGIO HINOJOSA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06.11.04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396902"/>
                  </a:ext>
                </a:extLst>
              </a:tr>
              <a:tr h="13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5332248"/>
                  </a:ext>
                </a:extLst>
              </a:tr>
              <a:tr h="13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701901"/>
                  </a:ext>
                </a:extLst>
              </a:tr>
              <a:tr h="142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0021180"/>
                  </a:ext>
                </a:extLst>
              </a:tr>
              <a:tr h="132222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5405034"/>
                  </a:ext>
                </a:extLst>
              </a:tr>
              <a:tr h="163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957948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BA643626-51A4-945D-54AE-296F3767DF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585186"/>
              </p:ext>
            </p:extLst>
          </p:nvPr>
        </p:nvGraphicFramePr>
        <p:xfrm>
          <a:off x="2446869" y="4769299"/>
          <a:ext cx="9745129" cy="1589168"/>
        </p:xfrm>
        <a:graphic>
          <a:graphicData uri="http://schemas.openxmlformats.org/drawingml/2006/table">
            <a:tbl>
              <a:tblPr/>
              <a:tblGrid>
                <a:gridCol w="1163419">
                  <a:extLst>
                    <a:ext uri="{9D8B030D-6E8A-4147-A177-3AD203B41FA5}">
                      <a16:colId xmlns:a16="http://schemas.microsoft.com/office/drawing/2014/main" val="2087180341"/>
                    </a:ext>
                  </a:extLst>
                </a:gridCol>
                <a:gridCol w="311844">
                  <a:extLst>
                    <a:ext uri="{9D8B030D-6E8A-4147-A177-3AD203B41FA5}">
                      <a16:colId xmlns:a16="http://schemas.microsoft.com/office/drawing/2014/main" val="1310383355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435433141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2254000125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1174491914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3420793084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287752015"/>
                    </a:ext>
                  </a:extLst>
                </a:gridCol>
                <a:gridCol w="143928">
                  <a:extLst>
                    <a:ext uri="{9D8B030D-6E8A-4147-A177-3AD203B41FA5}">
                      <a16:colId xmlns:a16="http://schemas.microsoft.com/office/drawing/2014/main" val="3683954401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2483205781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1118366528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799288786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3592237383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83553957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1234658511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2762090705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3018511363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3880369845"/>
                    </a:ext>
                  </a:extLst>
                </a:gridCol>
                <a:gridCol w="149925">
                  <a:extLst>
                    <a:ext uri="{9D8B030D-6E8A-4147-A177-3AD203B41FA5}">
                      <a16:colId xmlns:a16="http://schemas.microsoft.com/office/drawing/2014/main" val="2200299139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661344274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3076992554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109724091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3373771803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2822694996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2050652335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1416631382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1060335738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4139315036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2911144210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1044496807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2664021934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1607658972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788185826"/>
                    </a:ext>
                  </a:extLst>
                </a:gridCol>
                <a:gridCol w="863569">
                  <a:extLst>
                    <a:ext uri="{9D8B030D-6E8A-4147-A177-3AD203B41FA5}">
                      <a16:colId xmlns:a16="http://schemas.microsoft.com/office/drawing/2014/main" val="2696351092"/>
                    </a:ext>
                  </a:extLst>
                </a:gridCol>
                <a:gridCol w="959521">
                  <a:extLst>
                    <a:ext uri="{9D8B030D-6E8A-4147-A177-3AD203B41FA5}">
                      <a16:colId xmlns:a16="http://schemas.microsoft.com/office/drawing/2014/main" val="1582029718"/>
                    </a:ext>
                  </a:extLst>
                </a:gridCol>
                <a:gridCol w="347826">
                  <a:extLst>
                    <a:ext uri="{9D8B030D-6E8A-4147-A177-3AD203B41FA5}">
                      <a16:colId xmlns:a16="http://schemas.microsoft.com/office/drawing/2014/main" val="3644766833"/>
                    </a:ext>
                  </a:extLst>
                </a:gridCol>
                <a:gridCol w="797601">
                  <a:extLst>
                    <a:ext uri="{9D8B030D-6E8A-4147-A177-3AD203B41FA5}">
                      <a16:colId xmlns:a16="http://schemas.microsoft.com/office/drawing/2014/main" val="4172787151"/>
                    </a:ext>
                  </a:extLst>
                </a:gridCol>
                <a:gridCol w="875563">
                  <a:extLst>
                    <a:ext uri="{9D8B030D-6E8A-4147-A177-3AD203B41FA5}">
                      <a16:colId xmlns:a16="http://schemas.microsoft.com/office/drawing/2014/main" val="2630839046"/>
                    </a:ext>
                  </a:extLst>
                </a:gridCol>
                <a:gridCol w="347826">
                  <a:extLst>
                    <a:ext uri="{9D8B030D-6E8A-4147-A177-3AD203B41FA5}">
                      <a16:colId xmlns:a16="http://schemas.microsoft.com/office/drawing/2014/main" val="3426099947"/>
                    </a:ext>
                  </a:extLst>
                </a:gridCol>
              </a:tblGrid>
              <a:tr h="152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DEP. COPIAPÓ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8096288"/>
                  </a:ext>
                </a:extLst>
              </a:tr>
              <a:tr h="12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RICARDO ORELLANA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07.08.04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4244506"/>
                  </a:ext>
                </a:extLst>
              </a:tr>
              <a:tr h="12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SEBASTIÁN ESPINOZA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19.07.04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8199828"/>
                  </a:ext>
                </a:extLst>
              </a:tr>
              <a:tr h="12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6930665"/>
                  </a:ext>
                </a:extLst>
              </a:tr>
              <a:tr h="12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863172"/>
                  </a:ext>
                </a:extLst>
              </a:tr>
              <a:tr h="12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855666"/>
                  </a:ext>
                </a:extLst>
              </a:tr>
              <a:tr h="12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22702"/>
                  </a:ext>
                </a:extLst>
              </a:tr>
              <a:tr h="12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086731"/>
                  </a:ext>
                </a:extLst>
              </a:tr>
              <a:tr h="12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2068468"/>
                  </a:ext>
                </a:extLst>
              </a:tr>
              <a:tr h="132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5540632"/>
                  </a:ext>
                </a:extLst>
              </a:tr>
              <a:tr h="132430"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5635797"/>
                  </a:ext>
                </a:extLst>
              </a:tr>
              <a:tr h="152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743087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06CCDFA5-036D-9A80-CCAB-4391A7F015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408783"/>
              </p:ext>
            </p:extLst>
          </p:nvPr>
        </p:nvGraphicFramePr>
        <p:xfrm>
          <a:off x="2446869" y="3045981"/>
          <a:ext cx="9745129" cy="1589167"/>
        </p:xfrm>
        <a:graphic>
          <a:graphicData uri="http://schemas.openxmlformats.org/drawingml/2006/table">
            <a:tbl>
              <a:tblPr/>
              <a:tblGrid>
                <a:gridCol w="1163419">
                  <a:extLst>
                    <a:ext uri="{9D8B030D-6E8A-4147-A177-3AD203B41FA5}">
                      <a16:colId xmlns:a16="http://schemas.microsoft.com/office/drawing/2014/main" val="2459924016"/>
                    </a:ext>
                  </a:extLst>
                </a:gridCol>
                <a:gridCol w="311844">
                  <a:extLst>
                    <a:ext uri="{9D8B030D-6E8A-4147-A177-3AD203B41FA5}">
                      <a16:colId xmlns:a16="http://schemas.microsoft.com/office/drawing/2014/main" val="3061868116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2187789770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4229296531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4110601969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428313231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3387793202"/>
                    </a:ext>
                  </a:extLst>
                </a:gridCol>
                <a:gridCol w="143928">
                  <a:extLst>
                    <a:ext uri="{9D8B030D-6E8A-4147-A177-3AD203B41FA5}">
                      <a16:colId xmlns:a16="http://schemas.microsoft.com/office/drawing/2014/main" val="2193135667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1085559042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1885155286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2836969460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2276468171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1532097020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3936797902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2520663362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1065494621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1956985972"/>
                    </a:ext>
                  </a:extLst>
                </a:gridCol>
                <a:gridCol w="149925">
                  <a:extLst>
                    <a:ext uri="{9D8B030D-6E8A-4147-A177-3AD203B41FA5}">
                      <a16:colId xmlns:a16="http://schemas.microsoft.com/office/drawing/2014/main" val="1373064402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1055303159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3892222472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4140184789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4089074014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1886318573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2675108272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1067951980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880420628"/>
                    </a:ext>
                  </a:extLst>
                </a:gridCol>
                <a:gridCol w="134485">
                  <a:extLst>
                    <a:ext uri="{9D8B030D-6E8A-4147-A177-3AD203B41FA5}">
                      <a16:colId xmlns:a16="http://schemas.microsoft.com/office/drawing/2014/main" val="2673656088"/>
                    </a:ext>
                  </a:extLst>
                </a:gridCol>
                <a:gridCol w="129383">
                  <a:extLst>
                    <a:ext uri="{9D8B030D-6E8A-4147-A177-3AD203B41FA5}">
                      <a16:colId xmlns:a16="http://schemas.microsoft.com/office/drawing/2014/main" val="1448786568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963434502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1800423838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3555593974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880472824"/>
                    </a:ext>
                  </a:extLst>
                </a:gridCol>
                <a:gridCol w="863569">
                  <a:extLst>
                    <a:ext uri="{9D8B030D-6E8A-4147-A177-3AD203B41FA5}">
                      <a16:colId xmlns:a16="http://schemas.microsoft.com/office/drawing/2014/main" val="1215143872"/>
                    </a:ext>
                  </a:extLst>
                </a:gridCol>
                <a:gridCol w="959521">
                  <a:extLst>
                    <a:ext uri="{9D8B030D-6E8A-4147-A177-3AD203B41FA5}">
                      <a16:colId xmlns:a16="http://schemas.microsoft.com/office/drawing/2014/main" val="4241449844"/>
                    </a:ext>
                  </a:extLst>
                </a:gridCol>
                <a:gridCol w="347826">
                  <a:extLst>
                    <a:ext uri="{9D8B030D-6E8A-4147-A177-3AD203B41FA5}">
                      <a16:colId xmlns:a16="http://schemas.microsoft.com/office/drawing/2014/main" val="4018132566"/>
                    </a:ext>
                  </a:extLst>
                </a:gridCol>
                <a:gridCol w="797601">
                  <a:extLst>
                    <a:ext uri="{9D8B030D-6E8A-4147-A177-3AD203B41FA5}">
                      <a16:colId xmlns:a16="http://schemas.microsoft.com/office/drawing/2014/main" val="3104137174"/>
                    </a:ext>
                  </a:extLst>
                </a:gridCol>
                <a:gridCol w="875563">
                  <a:extLst>
                    <a:ext uri="{9D8B030D-6E8A-4147-A177-3AD203B41FA5}">
                      <a16:colId xmlns:a16="http://schemas.microsoft.com/office/drawing/2014/main" val="471568026"/>
                    </a:ext>
                  </a:extLst>
                </a:gridCol>
                <a:gridCol w="347826">
                  <a:extLst>
                    <a:ext uri="{9D8B030D-6E8A-4147-A177-3AD203B41FA5}">
                      <a16:colId xmlns:a16="http://schemas.microsoft.com/office/drawing/2014/main" val="1176183151"/>
                    </a:ext>
                  </a:extLst>
                </a:gridCol>
              </a:tblGrid>
              <a:tr h="152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DEP. CONCEPCIÓN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9739232"/>
                  </a:ext>
                </a:extLst>
              </a:tr>
              <a:tr h="128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IGNACIO SÁEZ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09.04.05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333898"/>
                  </a:ext>
                </a:extLst>
              </a:tr>
              <a:tr h="128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NICOLÁS FUENTES SEPÚLVEDA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19.03.05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2097049"/>
                  </a:ext>
                </a:extLst>
              </a:tr>
              <a:tr h="128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NICOLÁS L'HUILLIER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1868790"/>
                  </a:ext>
                </a:extLst>
              </a:tr>
              <a:tr h="128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6862824"/>
                  </a:ext>
                </a:extLst>
              </a:tr>
              <a:tr h="128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9886620"/>
                  </a:ext>
                </a:extLst>
              </a:tr>
              <a:tr h="128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2117257"/>
                  </a:ext>
                </a:extLst>
              </a:tr>
              <a:tr h="128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469102"/>
                  </a:ext>
                </a:extLst>
              </a:tr>
              <a:tr h="128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4111959"/>
                  </a:ext>
                </a:extLst>
              </a:tr>
              <a:tr h="13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138609"/>
                  </a:ext>
                </a:extLst>
              </a:tr>
              <a:tr h="123382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2340274"/>
                  </a:ext>
                </a:extLst>
              </a:tr>
              <a:tr h="152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45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775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14CA194-6E9D-FE79-CBF5-70AB127C55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382813"/>
              </p:ext>
            </p:extLst>
          </p:nvPr>
        </p:nvGraphicFramePr>
        <p:xfrm>
          <a:off x="2413003" y="1225648"/>
          <a:ext cx="9778999" cy="1627621"/>
        </p:xfrm>
        <a:graphic>
          <a:graphicData uri="http://schemas.openxmlformats.org/drawingml/2006/table">
            <a:tbl>
              <a:tblPr/>
              <a:tblGrid>
                <a:gridCol w="1167463">
                  <a:extLst>
                    <a:ext uri="{9D8B030D-6E8A-4147-A177-3AD203B41FA5}">
                      <a16:colId xmlns:a16="http://schemas.microsoft.com/office/drawing/2014/main" val="3292216297"/>
                    </a:ext>
                  </a:extLst>
                </a:gridCol>
                <a:gridCol w="312928">
                  <a:extLst>
                    <a:ext uri="{9D8B030D-6E8A-4147-A177-3AD203B41FA5}">
                      <a16:colId xmlns:a16="http://schemas.microsoft.com/office/drawing/2014/main" val="1876283182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2184345565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1312402915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3522981115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2772321856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3483737020"/>
                    </a:ext>
                  </a:extLst>
                </a:gridCol>
                <a:gridCol w="144428">
                  <a:extLst>
                    <a:ext uri="{9D8B030D-6E8A-4147-A177-3AD203B41FA5}">
                      <a16:colId xmlns:a16="http://schemas.microsoft.com/office/drawing/2014/main" val="3622247632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1877065134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3762789332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1612965258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2113349467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1895409555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2373859977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878725988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873727219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2881240203"/>
                    </a:ext>
                  </a:extLst>
                </a:gridCol>
                <a:gridCol w="150446">
                  <a:extLst>
                    <a:ext uri="{9D8B030D-6E8A-4147-A177-3AD203B41FA5}">
                      <a16:colId xmlns:a16="http://schemas.microsoft.com/office/drawing/2014/main" val="989057415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425083360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3028511768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2918108361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2652040224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1002523035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1097660771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1517053072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2846304373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4250347278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815779905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278722714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3945668905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3357173449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1381337913"/>
                    </a:ext>
                  </a:extLst>
                </a:gridCol>
                <a:gridCol w="866570">
                  <a:extLst>
                    <a:ext uri="{9D8B030D-6E8A-4147-A177-3AD203B41FA5}">
                      <a16:colId xmlns:a16="http://schemas.microsoft.com/office/drawing/2014/main" val="1437947555"/>
                    </a:ext>
                  </a:extLst>
                </a:gridCol>
                <a:gridCol w="962856">
                  <a:extLst>
                    <a:ext uri="{9D8B030D-6E8A-4147-A177-3AD203B41FA5}">
                      <a16:colId xmlns:a16="http://schemas.microsoft.com/office/drawing/2014/main" val="1749973034"/>
                    </a:ext>
                  </a:extLst>
                </a:gridCol>
                <a:gridCol w="349035">
                  <a:extLst>
                    <a:ext uri="{9D8B030D-6E8A-4147-A177-3AD203B41FA5}">
                      <a16:colId xmlns:a16="http://schemas.microsoft.com/office/drawing/2014/main" val="1077552021"/>
                    </a:ext>
                  </a:extLst>
                </a:gridCol>
                <a:gridCol w="800373">
                  <a:extLst>
                    <a:ext uri="{9D8B030D-6E8A-4147-A177-3AD203B41FA5}">
                      <a16:colId xmlns:a16="http://schemas.microsoft.com/office/drawing/2014/main" val="2468713953"/>
                    </a:ext>
                  </a:extLst>
                </a:gridCol>
                <a:gridCol w="878606">
                  <a:extLst>
                    <a:ext uri="{9D8B030D-6E8A-4147-A177-3AD203B41FA5}">
                      <a16:colId xmlns:a16="http://schemas.microsoft.com/office/drawing/2014/main" val="1401802237"/>
                    </a:ext>
                  </a:extLst>
                </a:gridCol>
                <a:gridCol w="349035">
                  <a:extLst>
                    <a:ext uri="{9D8B030D-6E8A-4147-A177-3AD203B41FA5}">
                      <a16:colId xmlns:a16="http://schemas.microsoft.com/office/drawing/2014/main" val="4181541387"/>
                    </a:ext>
                  </a:extLst>
                </a:gridCol>
              </a:tblGrid>
              <a:tr h="156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COBRELOA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3665647"/>
                  </a:ext>
                </a:extLst>
              </a:tr>
              <a:tr h="131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LUCAS CORNEJO MIRANDA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17.05.06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4758140"/>
                  </a:ext>
                </a:extLst>
              </a:tr>
              <a:tr h="131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PATRICIO ROMERO FERNÁNDEZ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25.05.05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9582012"/>
                  </a:ext>
                </a:extLst>
              </a:tr>
              <a:tr h="131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2182795"/>
                  </a:ext>
                </a:extLst>
              </a:tr>
              <a:tr h="131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1161410"/>
                  </a:ext>
                </a:extLst>
              </a:tr>
              <a:tr h="131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6044839"/>
                  </a:ext>
                </a:extLst>
              </a:tr>
              <a:tr h="131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1211430"/>
                  </a:ext>
                </a:extLst>
              </a:tr>
              <a:tr h="131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270864"/>
                  </a:ext>
                </a:extLst>
              </a:tr>
              <a:tr h="131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5877160"/>
                  </a:ext>
                </a:extLst>
              </a:tr>
              <a:tr h="136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50134"/>
                  </a:ext>
                </a:extLst>
              </a:tr>
              <a:tr h="126368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9911845"/>
                  </a:ext>
                </a:extLst>
              </a:tr>
              <a:tr h="156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-135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464040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BBE4603-162A-56B2-6D5F-0EF3B97CEC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811816"/>
              </p:ext>
            </p:extLst>
          </p:nvPr>
        </p:nvGraphicFramePr>
        <p:xfrm>
          <a:off x="2413003" y="4798581"/>
          <a:ext cx="9778996" cy="1551419"/>
        </p:xfrm>
        <a:graphic>
          <a:graphicData uri="http://schemas.openxmlformats.org/drawingml/2006/table">
            <a:tbl>
              <a:tblPr/>
              <a:tblGrid>
                <a:gridCol w="1167462">
                  <a:extLst>
                    <a:ext uri="{9D8B030D-6E8A-4147-A177-3AD203B41FA5}">
                      <a16:colId xmlns:a16="http://schemas.microsoft.com/office/drawing/2014/main" val="3703632237"/>
                    </a:ext>
                  </a:extLst>
                </a:gridCol>
                <a:gridCol w="312928">
                  <a:extLst>
                    <a:ext uri="{9D8B030D-6E8A-4147-A177-3AD203B41FA5}">
                      <a16:colId xmlns:a16="http://schemas.microsoft.com/office/drawing/2014/main" val="1126679667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1052133483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4066941329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4007455249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1463497264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2180240385"/>
                    </a:ext>
                  </a:extLst>
                </a:gridCol>
                <a:gridCol w="144428">
                  <a:extLst>
                    <a:ext uri="{9D8B030D-6E8A-4147-A177-3AD203B41FA5}">
                      <a16:colId xmlns:a16="http://schemas.microsoft.com/office/drawing/2014/main" val="1141497954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1918480784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2555769278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699268979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736375800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1442760453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2368295432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498126055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4170167972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2041092436"/>
                    </a:ext>
                  </a:extLst>
                </a:gridCol>
                <a:gridCol w="150446">
                  <a:extLst>
                    <a:ext uri="{9D8B030D-6E8A-4147-A177-3AD203B41FA5}">
                      <a16:colId xmlns:a16="http://schemas.microsoft.com/office/drawing/2014/main" val="3459116771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2222498672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3849557739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2239734136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2272282985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3901470107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1528037968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2675541577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4054784191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1215378904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281133228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1013827200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19537449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1711573044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2129082690"/>
                    </a:ext>
                  </a:extLst>
                </a:gridCol>
                <a:gridCol w="866570">
                  <a:extLst>
                    <a:ext uri="{9D8B030D-6E8A-4147-A177-3AD203B41FA5}">
                      <a16:colId xmlns:a16="http://schemas.microsoft.com/office/drawing/2014/main" val="272805601"/>
                    </a:ext>
                  </a:extLst>
                </a:gridCol>
                <a:gridCol w="962855">
                  <a:extLst>
                    <a:ext uri="{9D8B030D-6E8A-4147-A177-3AD203B41FA5}">
                      <a16:colId xmlns:a16="http://schemas.microsoft.com/office/drawing/2014/main" val="2713163819"/>
                    </a:ext>
                  </a:extLst>
                </a:gridCol>
                <a:gridCol w="349035">
                  <a:extLst>
                    <a:ext uri="{9D8B030D-6E8A-4147-A177-3AD203B41FA5}">
                      <a16:colId xmlns:a16="http://schemas.microsoft.com/office/drawing/2014/main" val="3780391902"/>
                    </a:ext>
                  </a:extLst>
                </a:gridCol>
                <a:gridCol w="800373">
                  <a:extLst>
                    <a:ext uri="{9D8B030D-6E8A-4147-A177-3AD203B41FA5}">
                      <a16:colId xmlns:a16="http://schemas.microsoft.com/office/drawing/2014/main" val="3490864509"/>
                    </a:ext>
                  </a:extLst>
                </a:gridCol>
                <a:gridCol w="878605">
                  <a:extLst>
                    <a:ext uri="{9D8B030D-6E8A-4147-A177-3AD203B41FA5}">
                      <a16:colId xmlns:a16="http://schemas.microsoft.com/office/drawing/2014/main" val="928974644"/>
                    </a:ext>
                  </a:extLst>
                </a:gridCol>
                <a:gridCol w="349035">
                  <a:extLst>
                    <a:ext uri="{9D8B030D-6E8A-4147-A177-3AD203B41FA5}">
                      <a16:colId xmlns:a16="http://schemas.microsoft.com/office/drawing/2014/main" val="2630687779"/>
                    </a:ext>
                  </a:extLst>
                </a:gridCol>
              </a:tblGrid>
              <a:tr h="149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DEP. SANTA CRUZ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3185558"/>
                  </a:ext>
                </a:extLst>
              </a:tr>
              <a:tr h="12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BENJAMÍN MIRANDA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08.03.04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7652231"/>
                  </a:ext>
                </a:extLst>
              </a:tr>
              <a:tr h="12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CRISTÓBAL MORENO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7903451"/>
                  </a:ext>
                </a:extLst>
              </a:tr>
              <a:tr h="12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DILAN GUZMÁN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3766083"/>
                  </a:ext>
                </a:extLst>
              </a:tr>
              <a:tr h="12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ICKER QUIROZ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10.09.06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6263147"/>
                  </a:ext>
                </a:extLst>
              </a:tr>
              <a:tr h="12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MAXIMILIANO HENRÍQUEZ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03.11.06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1571572"/>
                  </a:ext>
                </a:extLst>
              </a:tr>
              <a:tr h="12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0760663"/>
                  </a:ext>
                </a:extLst>
              </a:tr>
              <a:tr h="12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3037931"/>
                  </a:ext>
                </a:extLst>
              </a:tr>
              <a:tr h="12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4036554"/>
                  </a:ext>
                </a:extLst>
              </a:tr>
              <a:tr h="130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4454501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2598513"/>
                  </a:ext>
                </a:extLst>
              </a:tr>
              <a:tr h="149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547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547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882461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009CFD7F-B88F-6CEB-3F6D-AB7C1C851A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605010"/>
              </p:ext>
            </p:extLst>
          </p:nvPr>
        </p:nvGraphicFramePr>
        <p:xfrm>
          <a:off x="2413003" y="3054448"/>
          <a:ext cx="9778996" cy="1551419"/>
        </p:xfrm>
        <a:graphic>
          <a:graphicData uri="http://schemas.openxmlformats.org/drawingml/2006/table">
            <a:tbl>
              <a:tblPr/>
              <a:tblGrid>
                <a:gridCol w="1167462">
                  <a:extLst>
                    <a:ext uri="{9D8B030D-6E8A-4147-A177-3AD203B41FA5}">
                      <a16:colId xmlns:a16="http://schemas.microsoft.com/office/drawing/2014/main" val="3238950870"/>
                    </a:ext>
                  </a:extLst>
                </a:gridCol>
                <a:gridCol w="312928">
                  <a:extLst>
                    <a:ext uri="{9D8B030D-6E8A-4147-A177-3AD203B41FA5}">
                      <a16:colId xmlns:a16="http://schemas.microsoft.com/office/drawing/2014/main" val="4019845429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4197817097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328716424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256773265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1641503819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3868299165"/>
                    </a:ext>
                  </a:extLst>
                </a:gridCol>
                <a:gridCol w="144428">
                  <a:extLst>
                    <a:ext uri="{9D8B030D-6E8A-4147-A177-3AD203B41FA5}">
                      <a16:colId xmlns:a16="http://schemas.microsoft.com/office/drawing/2014/main" val="579510268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1904120654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1272105041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1949068972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4266907757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105984378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2850579017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109315966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1762956000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1788206259"/>
                    </a:ext>
                  </a:extLst>
                </a:gridCol>
                <a:gridCol w="150446">
                  <a:extLst>
                    <a:ext uri="{9D8B030D-6E8A-4147-A177-3AD203B41FA5}">
                      <a16:colId xmlns:a16="http://schemas.microsoft.com/office/drawing/2014/main" val="1863595001"/>
                    </a:ext>
                  </a:extLst>
                </a:gridCol>
                <a:gridCol w="138410">
                  <a:extLst>
                    <a:ext uri="{9D8B030D-6E8A-4147-A177-3AD203B41FA5}">
                      <a16:colId xmlns:a16="http://schemas.microsoft.com/office/drawing/2014/main" val="3851635864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3544385786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3007318605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663545763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1229755039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3279958859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2064106603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2496965088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3801823563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322797154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1026798095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3169644261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1907122537"/>
                    </a:ext>
                  </a:extLst>
                </a:gridCol>
                <a:gridCol w="132393">
                  <a:extLst>
                    <a:ext uri="{9D8B030D-6E8A-4147-A177-3AD203B41FA5}">
                      <a16:colId xmlns:a16="http://schemas.microsoft.com/office/drawing/2014/main" val="1648163366"/>
                    </a:ext>
                  </a:extLst>
                </a:gridCol>
                <a:gridCol w="866570">
                  <a:extLst>
                    <a:ext uri="{9D8B030D-6E8A-4147-A177-3AD203B41FA5}">
                      <a16:colId xmlns:a16="http://schemas.microsoft.com/office/drawing/2014/main" val="1261366848"/>
                    </a:ext>
                  </a:extLst>
                </a:gridCol>
                <a:gridCol w="962855">
                  <a:extLst>
                    <a:ext uri="{9D8B030D-6E8A-4147-A177-3AD203B41FA5}">
                      <a16:colId xmlns:a16="http://schemas.microsoft.com/office/drawing/2014/main" val="1355907340"/>
                    </a:ext>
                  </a:extLst>
                </a:gridCol>
                <a:gridCol w="349035">
                  <a:extLst>
                    <a:ext uri="{9D8B030D-6E8A-4147-A177-3AD203B41FA5}">
                      <a16:colId xmlns:a16="http://schemas.microsoft.com/office/drawing/2014/main" val="3098230672"/>
                    </a:ext>
                  </a:extLst>
                </a:gridCol>
                <a:gridCol w="800373">
                  <a:extLst>
                    <a:ext uri="{9D8B030D-6E8A-4147-A177-3AD203B41FA5}">
                      <a16:colId xmlns:a16="http://schemas.microsoft.com/office/drawing/2014/main" val="4171073884"/>
                    </a:ext>
                  </a:extLst>
                </a:gridCol>
                <a:gridCol w="878605">
                  <a:extLst>
                    <a:ext uri="{9D8B030D-6E8A-4147-A177-3AD203B41FA5}">
                      <a16:colId xmlns:a16="http://schemas.microsoft.com/office/drawing/2014/main" val="3723184303"/>
                    </a:ext>
                  </a:extLst>
                </a:gridCol>
                <a:gridCol w="349035">
                  <a:extLst>
                    <a:ext uri="{9D8B030D-6E8A-4147-A177-3AD203B41FA5}">
                      <a16:colId xmlns:a16="http://schemas.microsoft.com/office/drawing/2014/main" val="3395116266"/>
                    </a:ext>
                  </a:extLst>
                </a:gridCol>
              </a:tblGrid>
              <a:tr h="149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CURICÓ UNIDO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408931"/>
                  </a:ext>
                </a:extLst>
              </a:tr>
              <a:tr h="12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JUAN RUZ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26.08.04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4785085"/>
                  </a:ext>
                </a:extLst>
              </a:tr>
              <a:tr h="12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MATÍAS PÉREZ SEPÚLVEDA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13.04.05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1865313"/>
                  </a:ext>
                </a:extLst>
              </a:tr>
              <a:tr h="12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MATÍAS RETAMAL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05.09.06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239123"/>
                  </a:ext>
                </a:extLst>
              </a:tr>
              <a:tr h="12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9777229"/>
                  </a:ext>
                </a:extLst>
              </a:tr>
              <a:tr h="12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549340"/>
                  </a:ext>
                </a:extLst>
              </a:tr>
              <a:tr h="12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0743462"/>
                  </a:ext>
                </a:extLst>
              </a:tr>
              <a:tr h="12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409481"/>
                  </a:ext>
                </a:extLst>
              </a:tr>
              <a:tr h="12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364296"/>
                  </a:ext>
                </a:extLst>
              </a:tr>
              <a:tr h="1300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533746"/>
                  </a:ext>
                </a:extLst>
              </a:tr>
              <a:tr h="120452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7069906"/>
                  </a:ext>
                </a:extLst>
              </a:tr>
              <a:tr h="149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1.167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713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561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2AB346D-3AFC-1FD9-DABB-F81E847D85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495320"/>
              </p:ext>
            </p:extLst>
          </p:nvPr>
        </p:nvGraphicFramePr>
        <p:xfrm>
          <a:off x="2438403" y="1242581"/>
          <a:ext cx="9753604" cy="1627621"/>
        </p:xfrm>
        <a:graphic>
          <a:graphicData uri="http://schemas.openxmlformats.org/drawingml/2006/table">
            <a:tbl>
              <a:tblPr/>
              <a:tblGrid>
                <a:gridCol w="1164430">
                  <a:extLst>
                    <a:ext uri="{9D8B030D-6E8A-4147-A177-3AD203B41FA5}">
                      <a16:colId xmlns:a16="http://schemas.microsoft.com/office/drawing/2014/main" val="3628337874"/>
                    </a:ext>
                  </a:extLst>
                </a:gridCol>
                <a:gridCol w="312115">
                  <a:extLst>
                    <a:ext uri="{9D8B030D-6E8A-4147-A177-3AD203B41FA5}">
                      <a16:colId xmlns:a16="http://schemas.microsoft.com/office/drawing/2014/main" val="1844360489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4075056891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67320070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787788763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894029263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033784111"/>
                    </a:ext>
                  </a:extLst>
                </a:gridCol>
                <a:gridCol w="144053">
                  <a:extLst>
                    <a:ext uri="{9D8B030D-6E8A-4147-A177-3AD203B41FA5}">
                      <a16:colId xmlns:a16="http://schemas.microsoft.com/office/drawing/2014/main" val="186653859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647012611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05018455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137853310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078036620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113634786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64369479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188486976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662083434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955127472"/>
                    </a:ext>
                  </a:extLst>
                </a:gridCol>
                <a:gridCol w="150055">
                  <a:extLst>
                    <a:ext uri="{9D8B030D-6E8A-4147-A177-3AD203B41FA5}">
                      <a16:colId xmlns:a16="http://schemas.microsoft.com/office/drawing/2014/main" val="284302207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38231138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908256479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467321095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679817569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812616541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595483132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196128978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319838362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632672888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945815945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798857641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081525217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515205975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842106878"/>
                    </a:ext>
                  </a:extLst>
                </a:gridCol>
                <a:gridCol w="864319">
                  <a:extLst>
                    <a:ext uri="{9D8B030D-6E8A-4147-A177-3AD203B41FA5}">
                      <a16:colId xmlns:a16="http://schemas.microsoft.com/office/drawing/2014/main" val="2256419220"/>
                    </a:ext>
                  </a:extLst>
                </a:gridCol>
                <a:gridCol w="960355">
                  <a:extLst>
                    <a:ext uri="{9D8B030D-6E8A-4147-A177-3AD203B41FA5}">
                      <a16:colId xmlns:a16="http://schemas.microsoft.com/office/drawing/2014/main" val="3195317110"/>
                    </a:ext>
                  </a:extLst>
                </a:gridCol>
                <a:gridCol w="348129">
                  <a:extLst>
                    <a:ext uri="{9D8B030D-6E8A-4147-A177-3AD203B41FA5}">
                      <a16:colId xmlns:a16="http://schemas.microsoft.com/office/drawing/2014/main" val="2241140788"/>
                    </a:ext>
                  </a:extLst>
                </a:gridCol>
                <a:gridCol w="798294">
                  <a:extLst>
                    <a:ext uri="{9D8B030D-6E8A-4147-A177-3AD203B41FA5}">
                      <a16:colId xmlns:a16="http://schemas.microsoft.com/office/drawing/2014/main" val="4253194052"/>
                    </a:ext>
                  </a:extLst>
                </a:gridCol>
                <a:gridCol w="876323">
                  <a:extLst>
                    <a:ext uri="{9D8B030D-6E8A-4147-A177-3AD203B41FA5}">
                      <a16:colId xmlns:a16="http://schemas.microsoft.com/office/drawing/2014/main" val="1257817772"/>
                    </a:ext>
                  </a:extLst>
                </a:gridCol>
                <a:gridCol w="348129">
                  <a:extLst>
                    <a:ext uri="{9D8B030D-6E8A-4147-A177-3AD203B41FA5}">
                      <a16:colId xmlns:a16="http://schemas.microsoft.com/office/drawing/2014/main" val="4268340913"/>
                    </a:ext>
                  </a:extLst>
                </a:gridCol>
              </a:tblGrid>
              <a:tr h="156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DEP. RECO</a:t>
                      </a:r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LETA</a:t>
                      </a:r>
                      <a:endParaRPr lang="es-CL" sz="7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5963469"/>
                  </a:ext>
                </a:extLst>
              </a:tr>
              <a:tr h="131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JAIME VARGAS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6392541"/>
                  </a:ext>
                </a:extLst>
              </a:tr>
              <a:tr h="131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VÍCTOR VÁSQUEZ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15.08.04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840707"/>
                  </a:ext>
                </a:extLst>
              </a:tr>
              <a:tr h="131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504340"/>
                  </a:ext>
                </a:extLst>
              </a:tr>
              <a:tr h="131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5619057"/>
                  </a:ext>
                </a:extLst>
              </a:tr>
              <a:tr h="131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790065"/>
                  </a:ext>
                </a:extLst>
              </a:tr>
              <a:tr h="131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5925604"/>
                  </a:ext>
                </a:extLst>
              </a:tr>
              <a:tr h="131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872468"/>
                  </a:ext>
                </a:extLst>
              </a:tr>
              <a:tr h="131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6932041"/>
                  </a:ext>
                </a:extLst>
              </a:tr>
              <a:tr h="136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2829653"/>
                  </a:ext>
                </a:extLst>
              </a:tr>
              <a:tr h="126368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6500648"/>
                  </a:ext>
                </a:extLst>
              </a:tr>
              <a:tr h="156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928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928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642547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B8938038-CE9C-4749-1DB0-B3480FA48F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844728"/>
              </p:ext>
            </p:extLst>
          </p:nvPr>
        </p:nvGraphicFramePr>
        <p:xfrm>
          <a:off x="2438403" y="4820099"/>
          <a:ext cx="9753603" cy="1521438"/>
        </p:xfrm>
        <a:graphic>
          <a:graphicData uri="http://schemas.openxmlformats.org/drawingml/2006/table">
            <a:tbl>
              <a:tblPr/>
              <a:tblGrid>
                <a:gridCol w="1164430">
                  <a:extLst>
                    <a:ext uri="{9D8B030D-6E8A-4147-A177-3AD203B41FA5}">
                      <a16:colId xmlns:a16="http://schemas.microsoft.com/office/drawing/2014/main" val="1121279239"/>
                    </a:ext>
                  </a:extLst>
                </a:gridCol>
                <a:gridCol w="312115">
                  <a:extLst>
                    <a:ext uri="{9D8B030D-6E8A-4147-A177-3AD203B41FA5}">
                      <a16:colId xmlns:a16="http://schemas.microsoft.com/office/drawing/2014/main" val="342237443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56651512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879567588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032013977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740944019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295731111"/>
                    </a:ext>
                  </a:extLst>
                </a:gridCol>
                <a:gridCol w="144053">
                  <a:extLst>
                    <a:ext uri="{9D8B030D-6E8A-4147-A177-3AD203B41FA5}">
                      <a16:colId xmlns:a16="http://schemas.microsoft.com/office/drawing/2014/main" val="2899597301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64067748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20353653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709415048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6431659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852765288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452893526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73423184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09969696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036027042"/>
                    </a:ext>
                  </a:extLst>
                </a:gridCol>
                <a:gridCol w="150055">
                  <a:extLst>
                    <a:ext uri="{9D8B030D-6E8A-4147-A177-3AD203B41FA5}">
                      <a16:colId xmlns:a16="http://schemas.microsoft.com/office/drawing/2014/main" val="1898397869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646021401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3381592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432713512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973472909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524848187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471961017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543582639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879874860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573943521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364569628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540265030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397408842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815491492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908869115"/>
                    </a:ext>
                  </a:extLst>
                </a:gridCol>
                <a:gridCol w="864319">
                  <a:extLst>
                    <a:ext uri="{9D8B030D-6E8A-4147-A177-3AD203B41FA5}">
                      <a16:colId xmlns:a16="http://schemas.microsoft.com/office/drawing/2014/main" val="1824319982"/>
                    </a:ext>
                  </a:extLst>
                </a:gridCol>
                <a:gridCol w="960354">
                  <a:extLst>
                    <a:ext uri="{9D8B030D-6E8A-4147-A177-3AD203B41FA5}">
                      <a16:colId xmlns:a16="http://schemas.microsoft.com/office/drawing/2014/main" val="4195034489"/>
                    </a:ext>
                  </a:extLst>
                </a:gridCol>
                <a:gridCol w="348129">
                  <a:extLst>
                    <a:ext uri="{9D8B030D-6E8A-4147-A177-3AD203B41FA5}">
                      <a16:colId xmlns:a16="http://schemas.microsoft.com/office/drawing/2014/main" val="3537035123"/>
                    </a:ext>
                  </a:extLst>
                </a:gridCol>
                <a:gridCol w="798294">
                  <a:extLst>
                    <a:ext uri="{9D8B030D-6E8A-4147-A177-3AD203B41FA5}">
                      <a16:colId xmlns:a16="http://schemas.microsoft.com/office/drawing/2014/main" val="3835094044"/>
                    </a:ext>
                  </a:extLst>
                </a:gridCol>
                <a:gridCol w="876323">
                  <a:extLst>
                    <a:ext uri="{9D8B030D-6E8A-4147-A177-3AD203B41FA5}">
                      <a16:colId xmlns:a16="http://schemas.microsoft.com/office/drawing/2014/main" val="2367042685"/>
                    </a:ext>
                  </a:extLst>
                </a:gridCol>
                <a:gridCol w="348129">
                  <a:extLst>
                    <a:ext uri="{9D8B030D-6E8A-4147-A177-3AD203B41FA5}">
                      <a16:colId xmlns:a16="http://schemas.microsoft.com/office/drawing/2014/main" val="3271735304"/>
                    </a:ext>
                  </a:extLst>
                </a:gridCol>
              </a:tblGrid>
              <a:tr h="145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LUIS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5910525"/>
                  </a:ext>
                </a:extLst>
              </a:tr>
              <a:tr h="122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MARTÍN CARREÑO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28.12.04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5171186"/>
                  </a:ext>
                </a:extLst>
              </a:tr>
              <a:tr h="122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TOMÁS CHARPENTIER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22.05.06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4748552"/>
                  </a:ext>
                </a:extLst>
              </a:tr>
              <a:tr h="122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7970977"/>
                  </a:ext>
                </a:extLst>
              </a:tr>
              <a:tr h="122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1538056"/>
                  </a:ext>
                </a:extLst>
              </a:tr>
              <a:tr h="122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2610170"/>
                  </a:ext>
                </a:extLst>
              </a:tr>
              <a:tr h="122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1369514"/>
                  </a:ext>
                </a:extLst>
              </a:tr>
              <a:tr h="122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535953"/>
                  </a:ext>
                </a:extLst>
              </a:tr>
              <a:tr h="122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914945"/>
                  </a:ext>
                </a:extLst>
              </a:tr>
              <a:tr h="126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191737"/>
                  </a:ext>
                </a:extLst>
              </a:tr>
              <a:tr h="126786">
                <a:tc>
                  <a:txBody>
                    <a:bodyPr/>
                    <a:lstStyle/>
                    <a:p>
                      <a:pPr algn="ctr" fontAlgn="ctr"/>
                      <a:endParaRPr lang="es-CL" sz="6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4782754"/>
                  </a:ext>
                </a:extLst>
              </a:tr>
              <a:tr h="145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627990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7169378E-3CCC-321D-0147-C53E7726DA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057650"/>
              </p:ext>
            </p:extLst>
          </p:nvPr>
        </p:nvGraphicFramePr>
        <p:xfrm>
          <a:off x="2438403" y="3054447"/>
          <a:ext cx="9753603" cy="1521437"/>
        </p:xfrm>
        <a:graphic>
          <a:graphicData uri="http://schemas.openxmlformats.org/drawingml/2006/table">
            <a:tbl>
              <a:tblPr/>
              <a:tblGrid>
                <a:gridCol w="1164430">
                  <a:extLst>
                    <a:ext uri="{9D8B030D-6E8A-4147-A177-3AD203B41FA5}">
                      <a16:colId xmlns:a16="http://schemas.microsoft.com/office/drawing/2014/main" val="2277833336"/>
                    </a:ext>
                  </a:extLst>
                </a:gridCol>
                <a:gridCol w="312115">
                  <a:extLst>
                    <a:ext uri="{9D8B030D-6E8A-4147-A177-3AD203B41FA5}">
                      <a16:colId xmlns:a16="http://schemas.microsoft.com/office/drawing/2014/main" val="1229455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746478137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287301648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371391744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169657933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62935629"/>
                    </a:ext>
                  </a:extLst>
                </a:gridCol>
                <a:gridCol w="144053">
                  <a:extLst>
                    <a:ext uri="{9D8B030D-6E8A-4147-A177-3AD203B41FA5}">
                      <a16:colId xmlns:a16="http://schemas.microsoft.com/office/drawing/2014/main" val="366461807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627450197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65081390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4182646170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682332790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4187223528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61872442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793324244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822252189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943895063"/>
                    </a:ext>
                  </a:extLst>
                </a:gridCol>
                <a:gridCol w="150055">
                  <a:extLst>
                    <a:ext uri="{9D8B030D-6E8A-4147-A177-3AD203B41FA5}">
                      <a16:colId xmlns:a16="http://schemas.microsoft.com/office/drawing/2014/main" val="426029891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959557583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240211781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880894732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880988439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4222324831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439758772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885034293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485979181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845335598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639466171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702614420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776467909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847740767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239331593"/>
                    </a:ext>
                  </a:extLst>
                </a:gridCol>
                <a:gridCol w="864319">
                  <a:extLst>
                    <a:ext uri="{9D8B030D-6E8A-4147-A177-3AD203B41FA5}">
                      <a16:colId xmlns:a16="http://schemas.microsoft.com/office/drawing/2014/main" val="737154043"/>
                    </a:ext>
                  </a:extLst>
                </a:gridCol>
                <a:gridCol w="960354">
                  <a:extLst>
                    <a:ext uri="{9D8B030D-6E8A-4147-A177-3AD203B41FA5}">
                      <a16:colId xmlns:a16="http://schemas.microsoft.com/office/drawing/2014/main" val="3396763029"/>
                    </a:ext>
                  </a:extLst>
                </a:gridCol>
                <a:gridCol w="348129">
                  <a:extLst>
                    <a:ext uri="{9D8B030D-6E8A-4147-A177-3AD203B41FA5}">
                      <a16:colId xmlns:a16="http://schemas.microsoft.com/office/drawing/2014/main" val="4105623568"/>
                    </a:ext>
                  </a:extLst>
                </a:gridCol>
                <a:gridCol w="798294">
                  <a:extLst>
                    <a:ext uri="{9D8B030D-6E8A-4147-A177-3AD203B41FA5}">
                      <a16:colId xmlns:a16="http://schemas.microsoft.com/office/drawing/2014/main" val="817056413"/>
                    </a:ext>
                  </a:extLst>
                </a:gridCol>
                <a:gridCol w="876323">
                  <a:extLst>
                    <a:ext uri="{9D8B030D-6E8A-4147-A177-3AD203B41FA5}">
                      <a16:colId xmlns:a16="http://schemas.microsoft.com/office/drawing/2014/main" val="3571179710"/>
                    </a:ext>
                  </a:extLst>
                </a:gridCol>
                <a:gridCol w="348129">
                  <a:extLst>
                    <a:ext uri="{9D8B030D-6E8A-4147-A177-3AD203B41FA5}">
                      <a16:colId xmlns:a16="http://schemas.microsoft.com/office/drawing/2014/main" val="405737869"/>
                    </a:ext>
                  </a:extLst>
                </a:gridCol>
              </a:tblGrid>
              <a:tr h="146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DEP. TEMUCO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3294008"/>
                  </a:ext>
                </a:extLst>
              </a:tr>
              <a:tr h="122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BASTIÁN ESCOBAR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18.02.06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5505697"/>
                  </a:ext>
                </a:extLst>
              </a:tr>
              <a:tr h="122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EMILIO MORENO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09.01.04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3965242"/>
                  </a:ext>
                </a:extLst>
              </a:tr>
              <a:tr h="122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GABRIEL PINOCHET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02.03.06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6349366"/>
                  </a:ext>
                </a:extLst>
              </a:tr>
              <a:tr h="122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NICOLÁS PÉREZ CAMPOS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30.01.08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6485225"/>
                  </a:ext>
                </a:extLst>
              </a:tr>
              <a:tr h="122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PAULO CONTRERAS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19.04.05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3653642"/>
                  </a:ext>
                </a:extLst>
              </a:tr>
              <a:tr h="122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547395"/>
                  </a:ext>
                </a:extLst>
              </a:tr>
              <a:tr h="122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2618328"/>
                  </a:ext>
                </a:extLst>
              </a:tr>
              <a:tr h="122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6530475"/>
                  </a:ext>
                </a:extLst>
              </a:tr>
              <a:tr h="127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038373"/>
                  </a:ext>
                </a:extLst>
              </a:tr>
              <a:tr h="118124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962312"/>
                  </a:ext>
                </a:extLst>
              </a:tr>
              <a:tr h="146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682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15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10821FA-BF12-6E23-8140-6C76CFF0E8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744646"/>
              </p:ext>
            </p:extLst>
          </p:nvPr>
        </p:nvGraphicFramePr>
        <p:xfrm>
          <a:off x="2455335" y="3062915"/>
          <a:ext cx="9736656" cy="1542949"/>
        </p:xfrm>
        <a:graphic>
          <a:graphicData uri="http://schemas.openxmlformats.org/drawingml/2006/table">
            <a:tbl>
              <a:tblPr/>
              <a:tblGrid>
                <a:gridCol w="1162409">
                  <a:extLst>
                    <a:ext uri="{9D8B030D-6E8A-4147-A177-3AD203B41FA5}">
                      <a16:colId xmlns:a16="http://schemas.microsoft.com/office/drawing/2014/main" val="407914914"/>
                    </a:ext>
                  </a:extLst>
                </a:gridCol>
                <a:gridCol w="311573">
                  <a:extLst>
                    <a:ext uri="{9D8B030D-6E8A-4147-A177-3AD203B41FA5}">
                      <a16:colId xmlns:a16="http://schemas.microsoft.com/office/drawing/2014/main" val="162519936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440597472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204582953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555731364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852550287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600089554"/>
                    </a:ext>
                  </a:extLst>
                </a:gridCol>
                <a:gridCol w="143803">
                  <a:extLst>
                    <a:ext uri="{9D8B030D-6E8A-4147-A177-3AD203B41FA5}">
                      <a16:colId xmlns:a16="http://schemas.microsoft.com/office/drawing/2014/main" val="4277909832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446590229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283067110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182437352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698561929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073296447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918530865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761464646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469393825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858456212"/>
                    </a:ext>
                  </a:extLst>
                </a:gridCol>
                <a:gridCol w="149794">
                  <a:extLst>
                    <a:ext uri="{9D8B030D-6E8A-4147-A177-3AD203B41FA5}">
                      <a16:colId xmlns:a16="http://schemas.microsoft.com/office/drawing/2014/main" val="1151560761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4054056091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868722437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456162176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903040659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23718196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403451858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902118085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656220371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752287115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804214830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081112508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743877729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788602886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079229292"/>
                    </a:ext>
                  </a:extLst>
                </a:gridCol>
                <a:gridCol w="862819">
                  <a:extLst>
                    <a:ext uri="{9D8B030D-6E8A-4147-A177-3AD203B41FA5}">
                      <a16:colId xmlns:a16="http://schemas.microsoft.com/office/drawing/2014/main" val="2573806381"/>
                    </a:ext>
                  </a:extLst>
                </a:gridCol>
                <a:gridCol w="958687">
                  <a:extLst>
                    <a:ext uri="{9D8B030D-6E8A-4147-A177-3AD203B41FA5}">
                      <a16:colId xmlns:a16="http://schemas.microsoft.com/office/drawing/2014/main" val="949209378"/>
                    </a:ext>
                  </a:extLst>
                </a:gridCol>
                <a:gridCol w="347524">
                  <a:extLst>
                    <a:ext uri="{9D8B030D-6E8A-4147-A177-3AD203B41FA5}">
                      <a16:colId xmlns:a16="http://schemas.microsoft.com/office/drawing/2014/main" val="3761536501"/>
                    </a:ext>
                  </a:extLst>
                </a:gridCol>
                <a:gridCol w="796909">
                  <a:extLst>
                    <a:ext uri="{9D8B030D-6E8A-4147-A177-3AD203B41FA5}">
                      <a16:colId xmlns:a16="http://schemas.microsoft.com/office/drawing/2014/main" val="722401542"/>
                    </a:ext>
                  </a:extLst>
                </a:gridCol>
                <a:gridCol w="874802">
                  <a:extLst>
                    <a:ext uri="{9D8B030D-6E8A-4147-A177-3AD203B41FA5}">
                      <a16:colId xmlns:a16="http://schemas.microsoft.com/office/drawing/2014/main" val="2295081052"/>
                    </a:ext>
                  </a:extLst>
                </a:gridCol>
                <a:gridCol w="347524">
                  <a:extLst>
                    <a:ext uri="{9D8B030D-6E8A-4147-A177-3AD203B41FA5}">
                      <a16:colId xmlns:a16="http://schemas.microsoft.com/office/drawing/2014/main" val="260584469"/>
                    </a:ext>
                  </a:extLst>
                </a:gridCol>
              </a:tblGrid>
              <a:tr h="148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SAN MARCOS DE ARICA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434220"/>
                  </a:ext>
                </a:extLst>
              </a:tr>
              <a:tr h="124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BENJAMÍN TAPIA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22.10.04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7881784"/>
                  </a:ext>
                </a:extLst>
              </a:tr>
              <a:tr h="124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D´HIDIER PEREIRA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15.09.08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8679751"/>
                  </a:ext>
                </a:extLst>
              </a:tr>
              <a:tr h="124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FABIÁN ROSALES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31.08.04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357032"/>
                  </a:ext>
                </a:extLst>
              </a:tr>
              <a:tr h="124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LUIS MALUENDA GEMIO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20.04.04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8776171"/>
                  </a:ext>
                </a:extLst>
              </a:tr>
              <a:tr h="124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REINER CAMPOS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29.01.04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877314"/>
                  </a:ext>
                </a:extLst>
              </a:tr>
              <a:tr h="124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390873"/>
                  </a:ext>
                </a:extLst>
              </a:tr>
              <a:tr h="124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7740663"/>
                  </a:ext>
                </a:extLst>
              </a:tr>
              <a:tr h="124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114359"/>
                  </a:ext>
                </a:extLst>
              </a:tr>
              <a:tr h="1293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8981840"/>
                  </a:ext>
                </a:extLst>
              </a:tr>
              <a:tr h="119794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8726449"/>
                  </a:ext>
                </a:extLst>
              </a:tr>
              <a:tr h="148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770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770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260281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735E9A5-2A15-F68E-220D-15494C7FB4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963221"/>
              </p:ext>
            </p:extLst>
          </p:nvPr>
        </p:nvGraphicFramePr>
        <p:xfrm>
          <a:off x="2455336" y="1242581"/>
          <a:ext cx="9736651" cy="1661481"/>
        </p:xfrm>
        <a:graphic>
          <a:graphicData uri="http://schemas.openxmlformats.org/drawingml/2006/table">
            <a:tbl>
              <a:tblPr/>
              <a:tblGrid>
                <a:gridCol w="1162408">
                  <a:extLst>
                    <a:ext uri="{9D8B030D-6E8A-4147-A177-3AD203B41FA5}">
                      <a16:colId xmlns:a16="http://schemas.microsoft.com/office/drawing/2014/main" val="1784197533"/>
                    </a:ext>
                  </a:extLst>
                </a:gridCol>
                <a:gridCol w="311573">
                  <a:extLst>
                    <a:ext uri="{9D8B030D-6E8A-4147-A177-3AD203B41FA5}">
                      <a16:colId xmlns:a16="http://schemas.microsoft.com/office/drawing/2014/main" val="708113329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065846807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297522749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591466859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4001419953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587479545"/>
                    </a:ext>
                  </a:extLst>
                </a:gridCol>
                <a:gridCol w="143803">
                  <a:extLst>
                    <a:ext uri="{9D8B030D-6E8A-4147-A177-3AD203B41FA5}">
                      <a16:colId xmlns:a16="http://schemas.microsoft.com/office/drawing/2014/main" val="4242992866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816073446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755869847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4166864532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352482768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813673505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821540380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597874421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859718064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64890588"/>
                    </a:ext>
                  </a:extLst>
                </a:gridCol>
                <a:gridCol w="149794">
                  <a:extLst>
                    <a:ext uri="{9D8B030D-6E8A-4147-A177-3AD203B41FA5}">
                      <a16:colId xmlns:a16="http://schemas.microsoft.com/office/drawing/2014/main" val="3173842719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750653976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765132806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55254935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044375224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879573594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847009183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829841559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741923175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294853517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046281909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335721124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4158462067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051438930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716318795"/>
                    </a:ext>
                  </a:extLst>
                </a:gridCol>
                <a:gridCol w="862818">
                  <a:extLst>
                    <a:ext uri="{9D8B030D-6E8A-4147-A177-3AD203B41FA5}">
                      <a16:colId xmlns:a16="http://schemas.microsoft.com/office/drawing/2014/main" val="1181448370"/>
                    </a:ext>
                  </a:extLst>
                </a:gridCol>
                <a:gridCol w="958686">
                  <a:extLst>
                    <a:ext uri="{9D8B030D-6E8A-4147-A177-3AD203B41FA5}">
                      <a16:colId xmlns:a16="http://schemas.microsoft.com/office/drawing/2014/main" val="3322556841"/>
                    </a:ext>
                  </a:extLst>
                </a:gridCol>
                <a:gridCol w="347524">
                  <a:extLst>
                    <a:ext uri="{9D8B030D-6E8A-4147-A177-3AD203B41FA5}">
                      <a16:colId xmlns:a16="http://schemas.microsoft.com/office/drawing/2014/main" val="3562193117"/>
                    </a:ext>
                  </a:extLst>
                </a:gridCol>
                <a:gridCol w="796908">
                  <a:extLst>
                    <a:ext uri="{9D8B030D-6E8A-4147-A177-3AD203B41FA5}">
                      <a16:colId xmlns:a16="http://schemas.microsoft.com/office/drawing/2014/main" val="4210347111"/>
                    </a:ext>
                  </a:extLst>
                </a:gridCol>
                <a:gridCol w="874801">
                  <a:extLst>
                    <a:ext uri="{9D8B030D-6E8A-4147-A177-3AD203B41FA5}">
                      <a16:colId xmlns:a16="http://schemas.microsoft.com/office/drawing/2014/main" val="3877898664"/>
                    </a:ext>
                  </a:extLst>
                </a:gridCol>
                <a:gridCol w="347524">
                  <a:extLst>
                    <a:ext uri="{9D8B030D-6E8A-4147-A177-3AD203B41FA5}">
                      <a16:colId xmlns:a16="http://schemas.microsoft.com/office/drawing/2014/main" val="2516822234"/>
                    </a:ext>
                  </a:extLst>
                </a:gridCol>
              </a:tblGrid>
              <a:tr h="159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S. MORNING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319416"/>
                  </a:ext>
                </a:extLst>
              </a:tr>
              <a:tr h="13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JOAQUÍN BARRIENTOS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24.06.05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7184401"/>
                  </a:ext>
                </a:extLst>
              </a:tr>
              <a:tr h="13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MARCO VILLEGAS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837363"/>
                  </a:ext>
                </a:extLst>
              </a:tr>
              <a:tr h="13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MARTÍN ARANCIBIA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02.11.04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53303"/>
                  </a:ext>
                </a:extLst>
              </a:tr>
              <a:tr h="13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PATRICIO CASTRO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15.10.04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7179638"/>
                  </a:ext>
                </a:extLst>
              </a:tr>
              <a:tr h="13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PATRICK LOBOS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8522683"/>
                  </a:ext>
                </a:extLst>
              </a:tr>
              <a:tr h="13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3520807"/>
                  </a:ext>
                </a:extLst>
              </a:tr>
              <a:tr h="13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8074001"/>
                  </a:ext>
                </a:extLst>
              </a:tr>
              <a:tr h="134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5071378"/>
                  </a:ext>
                </a:extLst>
              </a:tr>
              <a:tr h="139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221245"/>
                  </a:ext>
                </a:extLst>
              </a:tr>
              <a:tr h="128997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7766776"/>
                  </a:ext>
                </a:extLst>
              </a:tr>
              <a:tr h="159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641976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B3F7312C-CB64-50F0-56D3-45B4CDC701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842437"/>
              </p:ext>
            </p:extLst>
          </p:nvPr>
        </p:nvGraphicFramePr>
        <p:xfrm>
          <a:off x="2455335" y="4764717"/>
          <a:ext cx="9736656" cy="1610680"/>
        </p:xfrm>
        <a:graphic>
          <a:graphicData uri="http://schemas.openxmlformats.org/drawingml/2006/table">
            <a:tbl>
              <a:tblPr/>
              <a:tblGrid>
                <a:gridCol w="1162409">
                  <a:extLst>
                    <a:ext uri="{9D8B030D-6E8A-4147-A177-3AD203B41FA5}">
                      <a16:colId xmlns:a16="http://schemas.microsoft.com/office/drawing/2014/main" val="2714183992"/>
                    </a:ext>
                  </a:extLst>
                </a:gridCol>
                <a:gridCol w="311573">
                  <a:extLst>
                    <a:ext uri="{9D8B030D-6E8A-4147-A177-3AD203B41FA5}">
                      <a16:colId xmlns:a16="http://schemas.microsoft.com/office/drawing/2014/main" val="2624818576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74165196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964883009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130366609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969287616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160153330"/>
                    </a:ext>
                  </a:extLst>
                </a:gridCol>
                <a:gridCol w="143803">
                  <a:extLst>
                    <a:ext uri="{9D8B030D-6E8A-4147-A177-3AD203B41FA5}">
                      <a16:colId xmlns:a16="http://schemas.microsoft.com/office/drawing/2014/main" val="1250337954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083180823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690464069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172720199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811517040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270857056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597753770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637344653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299004376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4035105676"/>
                    </a:ext>
                  </a:extLst>
                </a:gridCol>
                <a:gridCol w="149794">
                  <a:extLst>
                    <a:ext uri="{9D8B030D-6E8A-4147-A177-3AD203B41FA5}">
                      <a16:colId xmlns:a16="http://schemas.microsoft.com/office/drawing/2014/main" val="1375762985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765918032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225930046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167714531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211057570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798264436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328373321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92204061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292307017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716701634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4294582601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957626119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699927441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884471593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894655663"/>
                    </a:ext>
                  </a:extLst>
                </a:gridCol>
                <a:gridCol w="862819">
                  <a:extLst>
                    <a:ext uri="{9D8B030D-6E8A-4147-A177-3AD203B41FA5}">
                      <a16:colId xmlns:a16="http://schemas.microsoft.com/office/drawing/2014/main" val="3868622260"/>
                    </a:ext>
                  </a:extLst>
                </a:gridCol>
                <a:gridCol w="958687">
                  <a:extLst>
                    <a:ext uri="{9D8B030D-6E8A-4147-A177-3AD203B41FA5}">
                      <a16:colId xmlns:a16="http://schemas.microsoft.com/office/drawing/2014/main" val="844964698"/>
                    </a:ext>
                  </a:extLst>
                </a:gridCol>
                <a:gridCol w="347524">
                  <a:extLst>
                    <a:ext uri="{9D8B030D-6E8A-4147-A177-3AD203B41FA5}">
                      <a16:colId xmlns:a16="http://schemas.microsoft.com/office/drawing/2014/main" val="1278034814"/>
                    </a:ext>
                  </a:extLst>
                </a:gridCol>
                <a:gridCol w="796909">
                  <a:extLst>
                    <a:ext uri="{9D8B030D-6E8A-4147-A177-3AD203B41FA5}">
                      <a16:colId xmlns:a16="http://schemas.microsoft.com/office/drawing/2014/main" val="1247378857"/>
                    </a:ext>
                  </a:extLst>
                </a:gridCol>
                <a:gridCol w="874802">
                  <a:extLst>
                    <a:ext uri="{9D8B030D-6E8A-4147-A177-3AD203B41FA5}">
                      <a16:colId xmlns:a16="http://schemas.microsoft.com/office/drawing/2014/main" val="3793292002"/>
                    </a:ext>
                  </a:extLst>
                </a:gridCol>
                <a:gridCol w="347524">
                  <a:extLst>
                    <a:ext uri="{9D8B030D-6E8A-4147-A177-3AD203B41FA5}">
                      <a16:colId xmlns:a16="http://schemas.microsoft.com/office/drawing/2014/main" val="638414653"/>
                    </a:ext>
                  </a:extLst>
                </a:gridCol>
              </a:tblGrid>
              <a:tr h="1550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U. SAN FELIPE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9394402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PABLO RODRÍGUEZ SALGADO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10.11.06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5527056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VALENTÍN SÁNCHEZ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22.03.07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7773841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VICENTE ÁLVAREZ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14.12.06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1517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3470320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5465321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9129677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576199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9253036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85586"/>
                  </a:ext>
                </a:extLst>
              </a:tr>
              <a:tr h="135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448296"/>
                  </a:ext>
                </a:extLst>
              </a:tr>
              <a:tr h="125053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9734849"/>
                  </a:ext>
                </a:extLst>
              </a:tr>
              <a:tr h="1550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1200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-255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1200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519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772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EBB28D2-14D0-6A98-AA61-15E2848085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031438"/>
              </p:ext>
            </p:extLst>
          </p:nvPr>
        </p:nvGraphicFramePr>
        <p:xfrm>
          <a:off x="2463803" y="3537372"/>
          <a:ext cx="9728195" cy="1551099"/>
        </p:xfrm>
        <a:graphic>
          <a:graphicData uri="http://schemas.openxmlformats.org/drawingml/2006/table">
            <a:tbl>
              <a:tblPr/>
              <a:tblGrid>
                <a:gridCol w="1161398">
                  <a:extLst>
                    <a:ext uri="{9D8B030D-6E8A-4147-A177-3AD203B41FA5}">
                      <a16:colId xmlns:a16="http://schemas.microsoft.com/office/drawing/2014/main" val="923479890"/>
                    </a:ext>
                  </a:extLst>
                </a:gridCol>
                <a:gridCol w="311302">
                  <a:extLst>
                    <a:ext uri="{9D8B030D-6E8A-4147-A177-3AD203B41FA5}">
                      <a16:colId xmlns:a16="http://schemas.microsoft.com/office/drawing/2014/main" val="2738254390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2986848793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1222717287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2241192914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3438868980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1468935348"/>
                    </a:ext>
                  </a:extLst>
                </a:gridCol>
                <a:gridCol w="143678">
                  <a:extLst>
                    <a:ext uri="{9D8B030D-6E8A-4147-A177-3AD203B41FA5}">
                      <a16:colId xmlns:a16="http://schemas.microsoft.com/office/drawing/2014/main" val="3423594587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64485356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2055415494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316891472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1218266648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525119899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2617169729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3612667478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58014337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2238176251"/>
                    </a:ext>
                  </a:extLst>
                </a:gridCol>
                <a:gridCol w="149664">
                  <a:extLst>
                    <a:ext uri="{9D8B030D-6E8A-4147-A177-3AD203B41FA5}">
                      <a16:colId xmlns:a16="http://schemas.microsoft.com/office/drawing/2014/main" val="3091589017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3455878281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3796796034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2819562028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3643026787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2033852819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801663134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81184554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2073734472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1258667101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2133321037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351732860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3654917688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1932900250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1442594647"/>
                    </a:ext>
                  </a:extLst>
                </a:gridCol>
                <a:gridCol w="862068">
                  <a:extLst>
                    <a:ext uri="{9D8B030D-6E8A-4147-A177-3AD203B41FA5}">
                      <a16:colId xmlns:a16="http://schemas.microsoft.com/office/drawing/2014/main" val="3907927605"/>
                    </a:ext>
                  </a:extLst>
                </a:gridCol>
                <a:gridCol w="957854">
                  <a:extLst>
                    <a:ext uri="{9D8B030D-6E8A-4147-A177-3AD203B41FA5}">
                      <a16:colId xmlns:a16="http://schemas.microsoft.com/office/drawing/2014/main" val="1683552892"/>
                    </a:ext>
                  </a:extLst>
                </a:gridCol>
                <a:gridCol w="347222">
                  <a:extLst>
                    <a:ext uri="{9D8B030D-6E8A-4147-A177-3AD203B41FA5}">
                      <a16:colId xmlns:a16="http://schemas.microsoft.com/office/drawing/2014/main" val="2867636378"/>
                    </a:ext>
                  </a:extLst>
                </a:gridCol>
                <a:gridCol w="796216">
                  <a:extLst>
                    <a:ext uri="{9D8B030D-6E8A-4147-A177-3AD203B41FA5}">
                      <a16:colId xmlns:a16="http://schemas.microsoft.com/office/drawing/2014/main" val="300980608"/>
                    </a:ext>
                  </a:extLst>
                </a:gridCol>
                <a:gridCol w="874041">
                  <a:extLst>
                    <a:ext uri="{9D8B030D-6E8A-4147-A177-3AD203B41FA5}">
                      <a16:colId xmlns:a16="http://schemas.microsoft.com/office/drawing/2014/main" val="2881617365"/>
                    </a:ext>
                  </a:extLst>
                </a:gridCol>
                <a:gridCol w="347222">
                  <a:extLst>
                    <a:ext uri="{9D8B030D-6E8A-4147-A177-3AD203B41FA5}">
                      <a16:colId xmlns:a16="http://schemas.microsoft.com/office/drawing/2014/main" val="196560095"/>
                    </a:ext>
                  </a:extLst>
                </a:gridCol>
              </a:tblGrid>
              <a:tr h="138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MAGALLANES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812847"/>
                  </a:ext>
                </a:extLst>
              </a:tr>
              <a:tr h="115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ALONSO BARRÍA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7025"/>
                  </a:ext>
                </a:extLst>
              </a:tr>
              <a:tr h="115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ALONSO WALTERS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06.10.04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8718096"/>
                  </a:ext>
                </a:extLst>
              </a:tr>
              <a:tr h="115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ELÍAS BERRÍOS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06.04.05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743790"/>
                  </a:ext>
                </a:extLst>
              </a:tr>
              <a:tr h="115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FABIÁN ABARCA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03.03.04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635877"/>
                  </a:ext>
                </a:extLst>
              </a:tr>
              <a:tr h="115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MARTÍN GONZÁLEZ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11.06.05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1891763"/>
                  </a:ext>
                </a:extLst>
              </a:tr>
              <a:tr h="115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MARTÍN LÓPEZ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14.09.05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2648809"/>
                  </a:ext>
                </a:extLst>
              </a:tr>
              <a:tr h="115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MARTÍN ROMERO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3041130"/>
                  </a:ext>
                </a:extLst>
              </a:tr>
              <a:tr h="115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MATÍAS OSORIO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959989"/>
                  </a:ext>
                </a:extLst>
              </a:tr>
              <a:tr h="115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MÁXIMO ESPÍNOLA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14.03.08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5816277"/>
                  </a:ext>
                </a:extLst>
              </a:tr>
              <a:tr h="120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256882"/>
                  </a:ext>
                </a:extLst>
              </a:tr>
              <a:tr h="111429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6611361"/>
                  </a:ext>
                </a:extLst>
              </a:tr>
              <a:tr h="138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1200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-255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1200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646561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52CCC75-2FA8-A88E-53C9-F53B78DA85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855974"/>
              </p:ext>
            </p:extLst>
          </p:nvPr>
        </p:nvGraphicFramePr>
        <p:xfrm>
          <a:off x="2463803" y="1691314"/>
          <a:ext cx="9728192" cy="1629316"/>
        </p:xfrm>
        <a:graphic>
          <a:graphicData uri="http://schemas.openxmlformats.org/drawingml/2006/table">
            <a:tbl>
              <a:tblPr/>
              <a:tblGrid>
                <a:gridCol w="1161397">
                  <a:extLst>
                    <a:ext uri="{9D8B030D-6E8A-4147-A177-3AD203B41FA5}">
                      <a16:colId xmlns:a16="http://schemas.microsoft.com/office/drawing/2014/main" val="4114553292"/>
                    </a:ext>
                  </a:extLst>
                </a:gridCol>
                <a:gridCol w="311302">
                  <a:extLst>
                    <a:ext uri="{9D8B030D-6E8A-4147-A177-3AD203B41FA5}">
                      <a16:colId xmlns:a16="http://schemas.microsoft.com/office/drawing/2014/main" val="4189958699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196096395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748203716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4225042666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2564191659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3388821259"/>
                    </a:ext>
                  </a:extLst>
                </a:gridCol>
                <a:gridCol w="143678">
                  <a:extLst>
                    <a:ext uri="{9D8B030D-6E8A-4147-A177-3AD203B41FA5}">
                      <a16:colId xmlns:a16="http://schemas.microsoft.com/office/drawing/2014/main" val="862292078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824220245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1123850078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611885978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1598906034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1384110552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2651786649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226328306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2547079090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2228983242"/>
                    </a:ext>
                  </a:extLst>
                </a:gridCol>
                <a:gridCol w="149664">
                  <a:extLst>
                    <a:ext uri="{9D8B030D-6E8A-4147-A177-3AD203B41FA5}">
                      <a16:colId xmlns:a16="http://schemas.microsoft.com/office/drawing/2014/main" val="3621166604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2587144378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3075370737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3783396603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2604269784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3807551573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160316062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4051194993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7806373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3795021220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1091115589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205837989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3084862993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3984255746"/>
                    </a:ext>
                  </a:extLst>
                </a:gridCol>
                <a:gridCol w="131705">
                  <a:extLst>
                    <a:ext uri="{9D8B030D-6E8A-4147-A177-3AD203B41FA5}">
                      <a16:colId xmlns:a16="http://schemas.microsoft.com/office/drawing/2014/main" val="2526946778"/>
                    </a:ext>
                  </a:extLst>
                </a:gridCol>
                <a:gridCol w="862068">
                  <a:extLst>
                    <a:ext uri="{9D8B030D-6E8A-4147-A177-3AD203B41FA5}">
                      <a16:colId xmlns:a16="http://schemas.microsoft.com/office/drawing/2014/main" val="2769331295"/>
                    </a:ext>
                  </a:extLst>
                </a:gridCol>
                <a:gridCol w="957853">
                  <a:extLst>
                    <a:ext uri="{9D8B030D-6E8A-4147-A177-3AD203B41FA5}">
                      <a16:colId xmlns:a16="http://schemas.microsoft.com/office/drawing/2014/main" val="1702919793"/>
                    </a:ext>
                  </a:extLst>
                </a:gridCol>
                <a:gridCol w="347222">
                  <a:extLst>
                    <a:ext uri="{9D8B030D-6E8A-4147-A177-3AD203B41FA5}">
                      <a16:colId xmlns:a16="http://schemas.microsoft.com/office/drawing/2014/main" val="3800589575"/>
                    </a:ext>
                  </a:extLst>
                </a:gridCol>
                <a:gridCol w="796215">
                  <a:extLst>
                    <a:ext uri="{9D8B030D-6E8A-4147-A177-3AD203B41FA5}">
                      <a16:colId xmlns:a16="http://schemas.microsoft.com/office/drawing/2014/main" val="2120072151"/>
                    </a:ext>
                  </a:extLst>
                </a:gridCol>
                <a:gridCol w="874041">
                  <a:extLst>
                    <a:ext uri="{9D8B030D-6E8A-4147-A177-3AD203B41FA5}">
                      <a16:colId xmlns:a16="http://schemas.microsoft.com/office/drawing/2014/main" val="16703441"/>
                    </a:ext>
                  </a:extLst>
                </a:gridCol>
                <a:gridCol w="347222">
                  <a:extLst>
                    <a:ext uri="{9D8B030D-6E8A-4147-A177-3AD203B41FA5}">
                      <a16:colId xmlns:a16="http://schemas.microsoft.com/office/drawing/2014/main" val="2348382745"/>
                    </a:ext>
                  </a:extLst>
                </a:gridCol>
              </a:tblGrid>
              <a:tr h="156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RANGERS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2171922"/>
                  </a:ext>
                </a:extLst>
              </a:tr>
              <a:tr h="131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AGUSTÍN MORA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08.01.04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6220630"/>
                  </a:ext>
                </a:extLst>
              </a:tr>
              <a:tr h="131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JAVIER ARAYA ALBORNOZ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28.01.06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96831"/>
                  </a:ext>
                </a:extLst>
              </a:tr>
              <a:tr h="131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MARTÍN TORRES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09.02.05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2469484"/>
                  </a:ext>
                </a:extLst>
              </a:tr>
              <a:tr h="131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MARTÍN VILLALOBOS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28.08.08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6924243"/>
                  </a:ext>
                </a:extLst>
              </a:tr>
              <a:tr h="131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VICENTE ÁVILA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7758595"/>
                  </a:ext>
                </a:extLst>
              </a:tr>
              <a:tr h="131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9939981"/>
                  </a:ext>
                </a:extLst>
              </a:tr>
              <a:tr h="131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7415103"/>
                  </a:ext>
                </a:extLst>
              </a:tr>
              <a:tr h="131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5433196"/>
                  </a:ext>
                </a:extLst>
              </a:tr>
              <a:tr h="136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836681"/>
                  </a:ext>
                </a:extLst>
              </a:tr>
              <a:tr h="126499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3895358"/>
                  </a:ext>
                </a:extLst>
              </a:tr>
              <a:tr h="156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236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805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D90E787-F516-D62E-8DE3-D3C39AAD30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306658"/>
              </p:ext>
            </p:extLst>
          </p:nvPr>
        </p:nvGraphicFramePr>
        <p:xfrm>
          <a:off x="2429937" y="1708248"/>
          <a:ext cx="9762065" cy="1720753"/>
        </p:xfrm>
        <a:graphic>
          <a:graphicData uri="http://schemas.openxmlformats.org/drawingml/2006/table">
            <a:tbl>
              <a:tblPr/>
              <a:tblGrid>
                <a:gridCol w="1165441">
                  <a:extLst>
                    <a:ext uri="{9D8B030D-6E8A-4147-A177-3AD203B41FA5}">
                      <a16:colId xmlns:a16="http://schemas.microsoft.com/office/drawing/2014/main" val="3198432080"/>
                    </a:ext>
                  </a:extLst>
                </a:gridCol>
                <a:gridCol w="312386">
                  <a:extLst>
                    <a:ext uri="{9D8B030D-6E8A-4147-A177-3AD203B41FA5}">
                      <a16:colId xmlns:a16="http://schemas.microsoft.com/office/drawing/2014/main" val="1843089952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1185747444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2989283017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412641011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3330342583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477736956"/>
                    </a:ext>
                  </a:extLst>
                </a:gridCol>
                <a:gridCol w="144178">
                  <a:extLst>
                    <a:ext uri="{9D8B030D-6E8A-4147-A177-3AD203B41FA5}">
                      <a16:colId xmlns:a16="http://schemas.microsoft.com/office/drawing/2014/main" val="951825135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4196456957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1682686288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197607530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3163302443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2851101925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16302328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1332725842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2675987049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2621769679"/>
                    </a:ext>
                  </a:extLst>
                </a:gridCol>
                <a:gridCol w="150185">
                  <a:extLst>
                    <a:ext uri="{9D8B030D-6E8A-4147-A177-3AD203B41FA5}">
                      <a16:colId xmlns:a16="http://schemas.microsoft.com/office/drawing/2014/main" val="404738636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3574370596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510009417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1585347119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916960448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3099288077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1655364402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1322474963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1302860596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70753242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3881656855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1218298477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2753650890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123438907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1005813421"/>
                    </a:ext>
                  </a:extLst>
                </a:gridCol>
                <a:gridCol w="865070">
                  <a:extLst>
                    <a:ext uri="{9D8B030D-6E8A-4147-A177-3AD203B41FA5}">
                      <a16:colId xmlns:a16="http://schemas.microsoft.com/office/drawing/2014/main" val="2104669314"/>
                    </a:ext>
                  </a:extLst>
                </a:gridCol>
                <a:gridCol w="961188">
                  <a:extLst>
                    <a:ext uri="{9D8B030D-6E8A-4147-A177-3AD203B41FA5}">
                      <a16:colId xmlns:a16="http://schemas.microsoft.com/office/drawing/2014/main" val="3877182508"/>
                    </a:ext>
                  </a:extLst>
                </a:gridCol>
                <a:gridCol w="348431">
                  <a:extLst>
                    <a:ext uri="{9D8B030D-6E8A-4147-A177-3AD203B41FA5}">
                      <a16:colId xmlns:a16="http://schemas.microsoft.com/office/drawing/2014/main" val="2592725659"/>
                    </a:ext>
                  </a:extLst>
                </a:gridCol>
                <a:gridCol w="798987">
                  <a:extLst>
                    <a:ext uri="{9D8B030D-6E8A-4147-A177-3AD203B41FA5}">
                      <a16:colId xmlns:a16="http://schemas.microsoft.com/office/drawing/2014/main" val="906161362"/>
                    </a:ext>
                  </a:extLst>
                </a:gridCol>
                <a:gridCol w="877084">
                  <a:extLst>
                    <a:ext uri="{9D8B030D-6E8A-4147-A177-3AD203B41FA5}">
                      <a16:colId xmlns:a16="http://schemas.microsoft.com/office/drawing/2014/main" val="2221302686"/>
                    </a:ext>
                  </a:extLst>
                </a:gridCol>
                <a:gridCol w="348431">
                  <a:extLst>
                    <a:ext uri="{9D8B030D-6E8A-4147-A177-3AD203B41FA5}">
                      <a16:colId xmlns:a16="http://schemas.microsoft.com/office/drawing/2014/main" val="26858851"/>
                    </a:ext>
                  </a:extLst>
                </a:gridCol>
              </a:tblGrid>
              <a:tr h="165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S. WANDERERS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8198477"/>
                  </a:ext>
                </a:extLst>
              </a:tr>
              <a:tr h="138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CRISTÓBAL PONCE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24.11.06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525568"/>
                  </a:ext>
                </a:extLst>
              </a:tr>
              <a:tr h="138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DIEGO MOLINA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02.08.08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123185"/>
                  </a:ext>
                </a:extLst>
              </a:tr>
              <a:tr h="138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DIEGO OPAZO OYARZO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13.06.06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4212575"/>
                  </a:ext>
                </a:extLst>
              </a:tr>
              <a:tr h="138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ESTEBAN LUCO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30.12.04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903492"/>
                  </a:ext>
                </a:extLst>
              </a:tr>
              <a:tr h="138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JOAQUÍN SILVA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06.03.05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5969929"/>
                  </a:ext>
                </a:extLst>
              </a:tr>
              <a:tr h="138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SEBASTIÁN VARGAS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19.05.08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2092564"/>
                  </a:ext>
                </a:extLst>
              </a:tr>
              <a:tr h="138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77672"/>
                  </a:ext>
                </a:extLst>
              </a:tr>
              <a:tr h="138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247340"/>
                  </a:ext>
                </a:extLst>
              </a:tr>
              <a:tr h="144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891626"/>
                  </a:ext>
                </a:extLst>
              </a:tr>
              <a:tr h="133599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7415530"/>
                  </a:ext>
                </a:extLst>
              </a:tr>
              <a:tr h="165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773315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6DD0F0F-DD1A-DB1E-FD32-462AB8E6C4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228733"/>
              </p:ext>
            </p:extLst>
          </p:nvPr>
        </p:nvGraphicFramePr>
        <p:xfrm>
          <a:off x="2429937" y="3553981"/>
          <a:ext cx="9762064" cy="1595769"/>
        </p:xfrm>
        <a:graphic>
          <a:graphicData uri="http://schemas.openxmlformats.org/drawingml/2006/table">
            <a:tbl>
              <a:tblPr/>
              <a:tblGrid>
                <a:gridCol w="1165441">
                  <a:extLst>
                    <a:ext uri="{9D8B030D-6E8A-4147-A177-3AD203B41FA5}">
                      <a16:colId xmlns:a16="http://schemas.microsoft.com/office/drawing/2014/main" val="3021096682"/>
                    </a:ext>
                  </a:extLst>
                </a:gridCol>
                <a:gridCol w="312386">
                  <a:extLst>
                    <a:ext uri="{9D8B030D-6E8A-4147-A177-3AD203B41FA5}">
                      <a16:colId xmlns:a16="http://schemas.microsoft.com/office/drawing/2014/main" val="2068857239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2821710808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3169645630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196174865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1097156374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692665529"/>
                    </a:ext>
                  </a:extLst>
                </a:gridCol>
                <a:gridCol w="144178">
                  <a:extLst>
                    <a:ext uri="{9D8B030D-6E8A-4147-A177-3AD203B41FA5}">
                      <a16:colId xmlns:a16="http://schemas.microsoft.com/office/drawing/2014/main" val="3998434595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3967031136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4109280406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1147611653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2723728604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3848516755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1203089234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1257664920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747028215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4065785541"/>
                    </a:ext>
                  </a:extLst>
                </a:gridCol>
                <a:gridCol w="150185">
                  <a:extLst>
                    <a:ext uri="{9D8B030D-6E8A-4147-A177-3AD203B41FA5}">
                      <a16:colId xmlns:a16="http://schemas.microsoft.com/office/drawing/2014/main" val="2238625094"/>
                    </a:ext>
                  </a:extLst>
                </a:gridCol>
                <a:gridCol w="138171">
                  <a:extLst>
                    <a:ext uri="{9D8B030D-6E8A-4147-A177-3AD203B41FA5}">
                      <a16:colId xmlns:a16="http://schemas.microsoft.com/office/drawing/2014/main" val="4072317481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2123869136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416252984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2027632170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4116889205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1347822320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1680354451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2160935817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2567761518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3739188798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3210113313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2957778387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2960198885"/>
                    </a:ext>
                  </a:extLst>
                </a:gridCol>
                <a:gridCol w="132163">
                  <a:extLst>
                    <a:ext uri="{9D8B030D-6E8A-4147-A177-3AD203B41FA5}">
                      <a16:colId xmlns:a16="http://schemas.microsoft.com/office/drawing/2014/main" val="3455627948"/>
                    </a:ext>
                  </a:extLst>
                </a:gridCol>
                <a:gridCol w="865069">
                  <a:extLst>
                    <a:ext uri="{9D8B030D-6E8A-4147-A177-3AD203B41FA5}">
                      <a16:colId xmlns:a16="http://schemas.microsoft.com/office/drawing/2014/main" val="1503210710"/>
                    </a:ext>
                  </a:extLst>
                </a:gridCol>
                <a:gridCol w="961188">
                  <a:extLst>
                    <a:ext uri="{9D8B030D-6E8A-4147-A177-3AD203B41FA5}">
                      <a16:colId xmlns:a16="http://schemas.microsoft.com/office/drawing/2014/main" val="2678663645"/>
                    </a:ext>
                  </a:extLst>
                </a:gridCol>
                <a:gridCol w="348431">
                  <a:extLst>
                    <a:ext uri="{9D8B030D-6E8A-4147-A177-3AD203B41FA5}">
                      <a16:colId xmlns:a16="http://schemas.microsoft.com/office/drawing/2014/main" val="2470821806"/>
                    </a:ext>
                  </a:extLst>
                </a:gridCol>
                <a:gridCol w="798987">
                  <a:extLst>
                    <a:ext uri="{9D8B030D-6E8A-4147-A177-3AD203B41FA5}">
                      <a16:colId xmlns:a16="http://schemas.microsoft.com/office/drawing/2014/main" val="241032066"/>
                    </a:ext>
                  </a:extLst>
                </a:gridCol>
                <a:gridCol w="877084">
                  <a:extLst>
                    <a:ext uri="{9D8B030D-6E8A-4147-A177-3AD203B41FA5}">
                      <a16:colId xmlns:a16="http://schemas.microsoft.com/office/drawing/2014/main" val="1200432884"/>
                    </a:ext>
                  </a:extLst>
                </a:gridCol>
                <a:gridCol w="348431">
                  <a:extLst>
                    <a:ext uri="{9D8B030D-6E8A-4147-A177-3AD203B41FA5}">
                      <a16:colId xmlns:a16="http://schemas.microsoft.com/office/drawing/2014/main" val="2135801758"/>
                    </a:ext>
                  </a:extLst>
                </a:gridCol>
              </a:tblGrid>
              <a:tr h="15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U. DE CONCEPCIÓN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1630036"/>
                  </a:ext>
                </a:extLst>
              </a:tr>
              <a:tr h="128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DIEGO SABANDO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30.08.05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717066"/>
                  </a:ext>
                </a:extLst>
              </a:tr>
              <a:tr h="128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JAIME POBLETE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19.06.08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4763713"/>
                  </a:ext>
                </a:extLst>
              </a:tr>
              <a:tr h="128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LUCAS MOLINA SANHUEZA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08.06.04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2681256"/>
                  </a:ext>
                </a:extLst>
              </a:tr>
              <a:tr h="128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RODRIGO OLIVARES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29.10.04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8038361"/>
                  </a:ext>
                </a:extLst>
              </a:tr>
              <a:tr h="128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8102039"/>
                  </a:ext>
                </a:extLst>
              </a:tr>
              <a:tr h="128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734459"/>
                  </a:ext>
                </a:extLst>
              </a:tr>
              <a:tr h="128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9152044"/>
                  </a:ext>
                </a:extLst>
              </a:tr>
              <a:tr h="128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0812766"/>
                  </a:ext>
                </a:extLst>
              </a:tr>
              <a:tr h="133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3761984"/>
                  </a:ext>
                </a:extLst>
              </a:tr>
              <a:tr h="123895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465678"/>
                  </a:ext>
                </a:extLst>
              </a:tr>
              <a:tr h="15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899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899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991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039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125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6616</Words>
  <Application>Microsoft Office PowerPoint</Application>
  <PresentationFormat>Panorámica</PresentationFormat>
  <Paragraphs>6486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Argandona, Tomas</cp:lastModifiedBy>
  <cp:revision>10</cp:revision>
  <dcterms:created xsi:type="dcterms:W3CDTF">2024-04-25T13:01:34Z</dcterms:created>
  <dcterms:modified xsi:type="dcterms:W3CDTF">2025-05-21T06:45:33Z</dcterms:modified>
</cp:coreProperties>
</file>