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75294-1563-4539-B7BA-F6B546E2A1E1}" v="381" dt="2025-05-21T06:45:20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"/>
    <p:restoredTop sz="94718"/>
  </p:normalViewPr>
  <p:slideViewPr>
    <p:cSldViewPr snapToGrid="0">
      <p:cViewPr varScale="1">
        <p:scale>
          <a:sx n="90" d="100"/>
          <a:sy n="90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ndona, Tomas" userId="50db70e4-59fc-4f0c-a115-02822a9dffb8" providerId="ADAL" clId="{20575294-1563-4539-B7BA-F6B546E2A1E1}"/>
    <pc:docChg chg="undo custSel modSld">
      <pc:chgData name="Argandona, Tomas" userId="50db70e4-59fc-4f0c-a115-02822a9dffb8" providerId="ADAL" clId="{20575294-1563-4539-B7BA-F6B546E2A1E1}" dt="2025-05-21T06:45:30.771" v="902" actId="14100"/>
      <pc:docMkLst>
        <pc:docMk/>
      </pc:docMkLst>
      <pc:sldChg chg="addSp delSp modSp mod">
        <pc:chgData name="Argandona, Tomas" userId="50db70e4-59fc-4f0c-a115-02822a9dffb8" providerId="ADAL" clId="{20575294-1563-4539-B7BA-F6B546E2A1E1}" dt="2025-05-21T06:21:03.732" v="850" actId="14100"/>
        <pc:sldMkLst>
          <pc:docMk/>
          <pc:sldMk cId="2457759149" sldId="256"/>
        </pc:sldMkLst>
        <pc:graphicFrameChg chg="add del mod modGraphic">
          <ac:chgData name="Argandona, Tomas" userId="50db70e4-59fc-4f0c-a115-02822a9dffb8" providerId="ADAL" clId="{20575294-1563-4539-B7BA-F6B546E2A1E1}" dt="2025-05-21T06:14:45.981" v="812" actId="478"/>
          <ac:graphicFrameMkLst>
            <pc:docMk/>
            <pc:sldMk cId="2457759149" sldId="256"/>
            <ac:graphicFrameMk id="3" creationId="{4CAA766A-60EF-8F5F-E763-3A376B98D9CB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46.516" v="813" actId="478"/>
          <ac:graphicFrameMkLst>
            <pc:docMk/>
            <pc:sldMk cId="2457759149" sldId="256"/>
            <ac:graphicFrameMk id="4" creationId="{B7406362-0910-8F0F-8CD2-FEC874C509F0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18:40.958" v="839" actId="14100"/>
          <ac:graphicFrameMkLst>
            <pc:docMk/>
            <pc:sldMk cId="2457759149" sldId="256"/>
            <ac:graphicFrameMk id="5" creationId="{2FEEA262-D81F-9F05-C016-A98A4FF83FAB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19:48.353" v="843" actId="14100"/>
          <ac:graphicFrameMkLst>
            <pc:docMk/>
            <pc:sldMk cId="2457759149" sldId="256"/>
            <ac:graphicFrameMk id="6" creationId="{BA643626-51A4-945D-54AE-296F3767DF0E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45.366" v="811" actId="478"/>
          <ac:graphicFrameMkLst>
            <pc:docMk/>
            <pc:sldMk cId="2457759149" sldId="256"/>
            <ac:graphicFrameMk id="7" creationId="{BB6F8C85-347D-7877-7D36-DF92326722F7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1:03.732" v="850" actId="14100"/>
          <ac:graphicFrameMkLst>
            <pc:docMk/>
            <pc:sldMk cId="2457759149" sldId="256"/>
            <ac:graphicFrameMk id="8" creationId="{06CCDFA5-036D-9A80-CCAB-4391A7F0159D}"/>
          </ac:graphicFrameMkLst>
        </pc:graphicFrameChg>
        <pc:picChg chg="add mod">
          <ac:chgData name="Argandona, Tomas" userId="50db70e4-59fc-4f0c-a115-02822a9dffb8" providerId="ADAL" clId="{20575294-1563-4539-B7BA-F6B546E2A1E1}" dt="2025-05-21T06:18:21.160" v="834" actId="1076"/>
          <ac:picMkLst>
            <pc:docMk/>
            <pc:sldMk cId="2457759149" sldId="256"/>
            <ac:picMk id="2" creationId="{998338C0-10C9-7546-FEA2-240FE22B2EC8}"/>
          </ac:picMkLst>
        </pc:picChg>
      </pc:sldChg>
      <pc:sldChg chg="addSp delSp modSp mod">
        <pc:chgData name="Argandona, Tomas" userId="50db70e4-59fc-4f0c-a115-02822a9dffb8" providerId="ADAL" clId="{20575294-1563-4539-B7BA-F6B546E2A1E1}" dt="2025-05-21T06:29:52.638" v="878" actId="14100"/>
        <pc:sldMkLst>
          <pc:docMk/>
          <pc:sldMk cId="3445561366" sldId="257"/>
        </pc:sldMkLst>
        <pc:graphicFrameChg chg="add mod modGraphic">
          <ac:chgData name="Argandona, Tomas" userId="50db70e4-59fc-4f0c-a115-02822a9dffb8" providerId="ADAL" clId="{20575294-1563-4539-B7BA-F6B546E2A1E1}" dt="2025-05-21T06:24:50.911" v="862" actId="14100"/>
          <ac:graphicFrameMkLst>
            <pc:docMk/>
            <pc:sldMk cId="3445561366" sldId="257"/>
            <ac:graphicFrameMk id="2" creationId="{414CA194-6E9D-FE79-CBF5-70AB127C55F7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6:08.464" v="866" actId="14100"/>
          <ac:graphicFrameMkLst>
            <pc:docMk/>
            <pc:sldMk cId="3445561366" sldId="257"/>
            <ac:graphicFrameMk id="3" creationId="{0BBE4603-162A-56B2-6D5F-0EF3B97CECF7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49.249" v="814" actId="478"/>
          <ac:graphicFrameMkLst>
            <pc:docMk/>
            <pc:sldMk cId="3445561366" sldId="257"/>
            <ac:graphicFrameMk id="4" creationId="{A94DECEA-B7AE-FC7D-5456-CF1F705857F2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9:52.638" v="878" actId="14100"/>
          <ac:graphicFrameMkLst>
            <pc:docMk/>
            <pc:sldMk cId="3445561366" sldId="257"/>
            <ac:graphicFrameMk id="5" creationId="{009CFD7F-B88F-6CEB-3F6D-AB7C1C851AF0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55.065" v="817" actId="478"/>
          <ac:graphicFrameMkLst>
            <pc:docMk/>
            <pc:sldMk cId="3445561366" sldId="257"/>
            <ac:graphicFrameMk id="7" creationId="{EAA96CC9-ECB2-C909-FA16-A4054EAD4A3E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56.187" v="818" actId="478"/>
          <ac:graphicFrameMkLst>
            <pc:docMk/>
            <pc:sldMk cId="3445561366" sldId="257"/>
            <ac:graphicFrameMk id="8" creationId="{BFF01D46-72F8-19A1-CA93-8738015BC29E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21T06:32:30.007" v="882" actId="14100"/>
        <pc:sldMkLst>
          <pc:docMk/>
          <pc:sldMk cId="370415179" sldId="258"/>
        </pc:sldMkLst>
        <pc:graphicFrameChg chg="add mod modGraphic">
          <ac:chgData name="Argandona, Tomas" userId="50db70e4-59fc-4f0c-a115-02822a9dffb8" providerId="ADAL" clId="{20575294-1563-4539-B7BA-F6B546E2A1E1}" dt="2025-05-21T06:23:52.406" v="858" actId="14100"/>
          <ac:graphicFrameMkLst>
            <pc:docMk/>
            <pc:sldMk cId="370415179" sldId="258"/>
            <ac:graphicFrameMk id="2" creationId="{42AB346D-3AFC-1FD9-DABB-F81E847D85FC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03.602" v="822" actId="478"/>
          <ac:graphicFrameMkLst>
            <pc:docMk/>
            <pc:sldMk cId="370415179" sldId="258"/>
            <ac:graphicFrameMk id="3" creationId="{D961F741-6BCA-E102-8BEE-E5662265A563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4:59.503" v="819" actId="478"/>
          <ac:graphicFrameMkLst>
            <pc:docMk/>
            <pc:sldMk cId="370415179" sldId="258"/>
            <ac:graphicFrameMk id="4" creationId="{C39BDF46-D69F-B5EA-602A-0120E855D11C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8:47.856" v="874" actId="14100"/>
          <ac:graphicFrameMkLst>
            <pc:docMk/>
            <pc:sldMk cId="370415179" sldId="258"/>
            <ac:graphicFrameMk id="5" creationId="{B8938038-CE9C-4749-1DB0-B3480FA48FF0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02.434" v="821" actId="478"/>
          <ac:graphicFrameMkLst>
            <pc:docMk/>
            <pc:sldMk cId="370415179" sldId="258"/>
            <ac:graphicFrameMk id="6" creationId="{03C27DCF-1144-BEF6-FA80-C32C25B0A4D5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32:30.007" v="882" actId="14100"/>
          <ac:graphicFrameMkLst>
            <pc:docMk/>
            <pc:sldMk cId="370415179" sldId="258"/>
            <ac:graphicFrameMk id="7" creationId="{7169378E-3CCC-321D-0147-C53E7726DAB3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21T06:44:05.636" v="898" actId="14100"/>
        <pc:sldMkLst>
          <pc:docMk/>
          <pc:sldMk cId="480772640" sldId="259"/>
        </pc:sldMkLst>
        <pc:graphicFrameChg chg="add del mod modGraphic">
          <ac:chgData name="Argandona, Tomas" userId="50db70e4-59fc-4f0c-a115-02822a9dffb8" providerId="ADAL" clId="{20575294-1563-4539-B7BA-F6B546E2A1E1}" dt="2025-05-21T06:15:14.359" v="827" actId="478"/>
          <ac:graphicFrameMkLst>
            <pc:docMk/>
            <pc:sldMk cId="480772640" sldId="259"/>
            <ac:graphicFrameMk id="2" creationId="{8CF7C287-6035-6BBB-BC9A-0378E4932A79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06.656" v="823" actId="478"/>
          <ac:graphicFrameMkLst>
            <pc:docMk/>
            <pc:sldMk cId="480772640" sldId="259"/>
            <ac:graphicFrameMk id="3" creationId="{E65876C0-9FC9-7A8A-81C3-2F572BAAF0AD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2:51.247" v="854" actId="14100"/>
          <ac:graphicFrameMkLst>
            <pc:docMk/>
            <pc:sldMk cId="480772640" sldId="259"/>
            <ac:graphicFrameMk id="4" creationId="{B10821FA-BF12-6E23-8140-6C76CFF0E882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41:27.697" v="894" actId="14100"/>
          <ac:graphicFrameMkLst>
            <pc:docMk/>
            <pc:sldMk cId="480772640" sldId="259"/>
            <ac:graphicFrameMk id="5" creationId="{7735E9A5-2A15-F68E-220D-15494C7FB4F8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44:05.636" v="898" actId="14100"/>
          <ac:graphicFrameMkLst>
            <pc:docMk/>
            <pc:sldMk cId="480772640" sldId="259"/>
            <ac:graphicFrameMk id="6" creationId="{B3F7312C-CB64-50F0-56D3-45B4CDC701F8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07.644" v="824" actId="478"/>
          <ac:graphicFrameMkLst>
            <pc:docMk/>
            <pc:sldMk cId="480772640" sldId="259"/>
            <ac:graphicFrameMk id="7" creationId="{F8711583-5ADA-6BB7-C496-3097971C2DC6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21T06:45:30.771" v="902" actId="14100"/>
        <pc:sldMkLst>
          <pc:docMk/>
          <pc:sldMk cId="2565805697" sldId="260"/>
        </pc:sldMkLst>
        <pc:graphicFrameChg chg="add mod modGraphic">
          <ac:chgData name="Argandona, Tomas" userId="50db70e4-59fc-4f0c-a115-02822a9dffb8" providerId="ADAL" clId="{20575294-1563-4539-B7BA-F6B546E2A1E1}" dt="2025-05-21T06:35:20.615" v="886" actId="14100"/>
          <ac:graphicFrameMkLst>
            <pc:docMk/>
            <pc:sldMk cId="2565805697" sldId="260"/>
            <ac:graphicFrameMk id="2" creationId="{4EBB28D2-14D0-6A98-AA61-15E284808560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20.427" v="829" actId="478"/>
          <ac:graphicFrameMkLst>
            <pc:docMk/>
            <pc:sldMk cId="2565805697" sldId="260"/>
            <ac:graphicFrameMk id="3" creationId="{E2852154-98BC-473F-6699-ED893E50AA71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45:30.771" v="902" actId="14100"/>
          <ac:graphicFrameMkLst>
            <pc:docMk/>
            <pc:sldMk cId="2565805697" sldId="260"/>
            <ac:graphicFrameMk id="4" creationId="{952CCC75-2FA8-A88E-53C9-F53B78DA853F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18.589" v="828" actId="478"/>
          <ac:graphicFrameMkLst>
            <pc:docMk/>
            <pc:sldMk cId="2565805697" sldId="260"/>
            <ac:graphicFrameMk id="5" creationId="{32F4874A-DCDF-25B0-6EBD-0AB93C4F42DD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5-21T06:39:55.617" v="890" actId="14100"/>
        <pc:sldMkLst>
          <pc:docMk/>
          <pc:sldMk cId="2153125119" sldId="261"/>
        </pc:sldMkLst>
        <pc:graphicFrameChg chg="add del mod modGraphic">
          <ac:chgData name="Argandona, Tomas" userId="50db70e4-59fc-4f0c-a115-02822a9dffb8" providerId="ADAL" clId="{20575294-1563-4539-B7BA-F6B546E2A1E1}" dt="2025-05-21T06:15:24.460" v="830" actId="478"/>
          <ac:graphicFrameMkLst>
            <pc:docMk/>
            <pc:sldMk cId="2153125119" sldId="261"/>
            <ac:graphicFrameMk id="2" creationId="{3FEECA24-E790-4428-75BA-299192758EBD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27:24.303" v="870" actId="14100"/>
          <ac:graphicFrameMkLst>
            <pc:docMk/>
            <pc:sldMk cId="2153125119" sldId="261"/>
            <ac:graphicFrameMk id="3" creationId="{BD90E787-F516-D62E-8DE3-D3C39AAD30A1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5-21T06:39:55.617" v="890" actId="14100"/>
          <ac:graphicFrameMkLst>
            <pc:docMk/>
            <pc:sldMk cId="2153125119" sldId="261"/>
            <ac:graphicFrameMk id="4" creationId="{E6DD0F0F-DD1A-DB1E-FD32-462AB8E6C4C6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5-21T06:15:26.435" v="831" actId="478"/>
          <ac:graphicFrameMkLst>
            <pc:docMk/>
            <pc:sldMk cId="2153125119" sldId="261"/>
            <ac:graphicFrameMk id="5" creationId="{8511D50A-73BD-C585-272C-8567252926C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00B3-FBDE-5D4F-8C17-4F5665851824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04FA6-AF3E-BA4D-A4A1-CD6370BA1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10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22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9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803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350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119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93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E7823-B438-5071-FF5E-85A3574B8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C5DA45-70EF-7AC4-9A7B-6019E7C38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FD5BD-D1E9-7ED3-D834-729542D7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3E349B-7F43-B1F8-C290-16B4B0B2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FDCE9-D50F-1740-39E9-29EEF52D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3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9F290-2042-9976-85D4-9A25D16B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23A06E-74E5-0444-3373-FD92F141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20F728-668F-23D1-4AD7-700D25A4D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8F25A-15C3-16F9-638C-3F59E9BB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B0015-887A-51B4-A5CC-3DB4C537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76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417595-2EB5-F3E8-5D99-92F00333C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C8B0B0-1F95-7E17-D0BE-59F0214FB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D3218-3EA5-6071-7262-40DA443F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58C7C-F386-F7E1-AAB3-35C80FB2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CEAAB-213B-8BD7-9248-A6ED43F0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76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3E359-5691-04F7-A5BD-CF7B0DAA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E019BE-4388-7B5B-1D6E-9B04F017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E14E6C-91DF-6A20-087E-B887A799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22FED-1C4F-24C9-9241-C9372C1E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4F2AB-2228-5A23-BCC1-B4EF62BB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3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9607B-877C-A5CF-97A2-F1FB13CF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C53C9F-9C2D-42EC-31EB-31E8E0E26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AEAB6-4795-5A88-17DB-87A2C2A9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AA4214-3416-9C40-27B0-081F9A3D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954433-B9F7-EE57-CD20-F10E5D8E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72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64BC1-8C98-D46E-5044-0AD84C69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89192-C381-C62B-503B-DDE57E60A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8B40B3-E168-D0FA-5742-9328F782E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C2ED2E-49F6-7A1B-50EC-426BA017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5E499A-6B04-3DC1-6BF9-8A7E058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54227-B217-41BA-73EA-854862CB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93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3A8FF-390D-1E45-0FB9-1620B95DA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BA86C2-B3E1-A12F-8BDB-50576F458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E7179-BDCC-CA46-0E80-00D6F2E44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59C3DC-4B62-4C13-3FCF-0B3148B95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1486B9-0D9D-043A-DC4C-D4BD636B3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6533C0-9605-5D53-3290-9D446AF5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8175ED-B144-DAAF-31F4-1396F4AC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A53B3B-4F47-7233-14FA-CAC994F8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50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11548-2359-3D80-8EF5-61438283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6A9E87-58B3-24B6-C5A9-053C256B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8BBEB9-CB0A-982D-7DD3-D65570E3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2A2111-E997-E7A9-8656-8D95EF6C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90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36819A-DEBA-FEB2-081D-55C1E057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B9B095-5730-C465-B659-D2D6EF6A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56BB05-D574-C23F-FFB6-8879908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62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906C6-AFCC-9FC2-A978-498A9D58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64155C-8358-BB7C-1063-3903D1257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0A630C-78E1-40AD-CE20-027644DE9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A42B61-0400-90A5-BFF6-D267C2E3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A3C83F-E332-E33B-0409-4302AF59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E5E75A-AC6F-479B-537F-1C8182FB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42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0EB21-A382-95F6-78B0-1481B263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E472F9-CA31-A0A5-94C5-EDDDD1CBD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DBB1E0-E354-7680-5123-E271A0C26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0A5985-A513-5E1C-203F-B77D9329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7E177C-ABD6-3F50-1CB0-AC5E33C72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9BA473-45DF-2CB1-2E6E-C73005EA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2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91AFA5-F0CF-2670-6D7E-E176A3A5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3B0417-3AB4-680B-B7C7-446CF7936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97CB23-CC48-D9EC-A457-6E672FFE1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563A-4364-0D43-941B-8FB3CF951845}" type="datetimeFigureOut">
              <a:rPr lang="es-CL" smtClean="0"/>
              <a:t>21-05-2025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A6BE7-3899-5B99-F0B8-0091A5DD3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F2C790-91C7-FA0A-F394-D469718A9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03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FEEA262-D81F-9F05-C016-A98A4FF83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74838"/>
              </p:ext>
            </p:extLst>
          </p:nvPr>
        </p:nvGraphicFramePr>
        <p:xfrm>
          <a:off x="2446869" y="1234113"/>
          <a:ext cx="9745131" cy="1695354"/>
        </p:xfrm>
        <a:graphic>
          <a:graphicData uri="http://schemas.openxmlformats.org/drawingml/2006/table">
            <a:tbl>
              <a:tblPr/>
              <a:tblGrid>
                <a:gridCol w="1163420">
                  <a:extLst>
                    <a:ext uri="{9D8B030D-6E8A-4147-A177-3AD203B41FA5}">
                      <a16:colId xmlns:a16="http://schemas.microsoft.com/office/drawing/2014/main" val="4010477370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405574550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49882099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9017411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1526613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51408291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2379877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159527654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09567758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917852088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7171342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29781888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5744488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16246805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81607891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35117601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06600241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20760880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836022435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47555183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24961204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37123249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64919361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492762595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51708979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019520328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23719004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01418738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53145819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37038402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12351031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035787828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956637561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3563499742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854361456"/>
                    </a:ext>
                  </a:extLst>
                </a:gridCol>
                <a:gridCol w="797602">
                  <a:extLst>
                    <a:ext uri="{9D8B030D-6E8A-4147-A177-3AD203B41FA5}">
                      <a16:colId xmlns:a16="http://schemas.microsoft.com/office/drawing/2014/main" val="806900873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208587599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783347777"/>
                    </a:ext>
                  </a:extLst>
                </a:gridCol>
              </a:tblGrid>
              <a:tr h="163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ANTOFAGASTA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689559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BORIS GONZÁLEZ BRAVO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300011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MARÍN PIZARRO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781166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FELIPE ÁLVAREZ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779217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FRANKO SIEGLER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5111083"/>
                  </a:ext>
                </a:extLst>
              </a:tr>
              <a:tr h="129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ASTORGA REYES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220530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SERGIO HINOJOSA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396902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332248"/>
                  </a:ext>
                </a:extLst>
              </a:tr>
              <a:tr h="13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701901"/>
                  </a:ext>
                </a:extLst>
              </a:tr>
              <a:tr h="142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021180"/>
                  </a:ext>
                </a:extLst>
              </a:tr>
              <a:tr h="13222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405034"/>
                  </a:ext>
                </a:extLst>
              </a:tr>
              <a:tr h="163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57948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A643626-51A4-945D-54AE-296F3767D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85186"/>
              </p:ext>
            </p:extLst>
          </p:nvPr>
        </p:nvGraphicFramePr>
        <p:xfrm>
          <a:off x="2446869" y="4769299"/>
          <a:ext cx="9745129" cy="1589168"/>
        </p:xfrm>
        <a:graphic>
          <a:graphicData uri="http://schemas.openxmlformats.org/drawingml/2006/table">
            <a:tbl>
              <a:tblPr/>
              <a:tblGrid>
                <a:gridCol w="1163419">
                  <a:extLst>
                    <a:ext uri="{9D8B030D-6E8A-4147-A177-3AD203B41FA5}">
                      <a16:colId xmlns:a16="http://schemas.microsoft.com/office/drawing/2014/main" val="2087180341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131038335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3543314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25400012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17449191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42079308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87752015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368395440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48320578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118366528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79928878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59223738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8355395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23465851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76209070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01851136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880369845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220029913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66134427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07699255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0972409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373771803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82269499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050652335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41663138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060335738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13931503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91114421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04449680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66402193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60765897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788185826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2696351092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1582029718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644766833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4172787151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2630839046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426099947"/>
                    </a:ext>
                  </a:extLst>
                </a:gridCol>
              </a:tblGrid>
              <a:tr h="15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COPIAPÓ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096288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RICARDO ORELLANA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244506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ESPINOZA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199828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930665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63172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55666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22702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86731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068468"/>
                  </a:ext>
                </a:extLst>
              </a:tr>
              <a:tr h="13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540632"/>
                  </a:ext>
                </a:extLst>
              </a:tr>
              <a:tr h="132430"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635797"/>
                  </a:ext>
                </a:extLst>
              </a:tr>
              <a:tr h="152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743087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6CCDFA5-036D-9A80-CCAB-4391A7F01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408783"/>
              </p:ext>
            </p:extLst>
          </p:nvPr>
        </p:nvGraphicFramePr>
        <p:xfrm>
          <a:off x="2446869" y="3045981"/>
          <a:ext cx="9745129" cy="1589167"/>
        </p:xfrm>
        <a:graphic>
          <a:graphicData uri="http://schemas.openxmlformats.org/drawingml/2006/table">
            <a:tbl>
              <a:tblPr/>
              <a:tblGrid>
                <a:gridCol w="1163419">
                  <a:extLst>
                    <a:ext uri="{9D8B030D-6E8A-4147-A177-3AD203B41FA5}">
                      <a16:colId xmlns:a16="http://schemas.microsoft.com/office/drawing/2014/main" val="2459924016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306186811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18778977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22929653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11060196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2831323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387793202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219313566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08555904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88515528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83696946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27646817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53209702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3679790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52066336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06549462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956985972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137306440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05530315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89222247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14018478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08907401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886318573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67510827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06795198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880420628"/>
                    </a:ext>
                  </a:extLst>
                </a:gridCol>
                <a:gridCol w="134485">
                  <a:extLst>
                    <a:ext uri="{9D8B030D-6E8A-4147-A177-3AD203B41FA5}">
                      <a16:colId xmlns:a16="http://schemas.microsoft.com/office/drawing/2014/main" val="2673656088"/>
                    </a:ext>
                  </a:extLst>
                </a:gridCol>
                <a:gridCol w="129383">
                  <a:extLst>
                    <a:ext uri="{9D8B030D-6E8A-4147-A177-3AD203B41FA5}">
                      <a16:colId xmlns:a16="http://schemas.microsoft.com/office/drawing/2014/main" val="1448786568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96343450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800423838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55559397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880472824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1215143872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4241449844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4018132566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3104137174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471568026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1176183151"/>
                    </a:ext>
                  </a:extLst>
                </a:gridCol>
              </a:tblGrid>
              <a:tr h="152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739232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IGNACIO SÁEZ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333898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FUENTES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097049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L'HUILLIER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868790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862824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886620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117257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469102"/>
                  </a:ext>
                </a:extLst>
              </a:tr>
              <a:tr h="128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111959"/>
                  </a:ext>
                </a:extLst>
              </a:tr>
              <a:tr h="133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138609"/>
                  </a:ext>
                </a:extLst>
              </a:tr>
              <a:tr h="12338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340274"/>
                  </a:ext>
                </a:extLst>
              </a:tr>
              <a:tr h="152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75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4CA194-6E9D-FE79-CBF5-70AB127C5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382813"/>
              </p:ext>
            </p:extLst>
          </p:nvPr>
        </p:nvGraphicFramePr>
        <p:xfrm>
          <a:off x="2413003" y="1225648"/>
          <a:ext cx="9778999" cy="1627621"/>
        </p:xfrm>
        <a:graphic>
          <a:graphicData uri="http://schemas.openxmlformats.org/drawingml/2006/table">
            <a:tbl>
              <a:tblPr/>
              <a:tblGrid>
                <a:gridCol w="1167463">
                  <a:extLst>
                    <a:ext uri="{9D8B030D-6E8A-4147-A177-3AD203B41FA5}">
                      <a16:colId xmlns:a16="http://schemas.microsoft.com/office/drawing/2014/main" val="3292216297"/>
                    </a:ext>
                  </a:extLst>
                </a:gridCol>
                <a:gridCol w="312928">
                  <a:extLst>
                    <a:ext uri="{9D8B030D-6E8A-4147-A177-3AD203B41FA5}">
                      <a16:colId xmlns:a16="http://schemas.microsoft.com/office/drawing/2014/main" val="187628318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18434556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31240291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52298111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772321856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483737020"/>
                    </a:ext>
                  </a:extLst>
                </a:gridCol>
                <a:gridCol w="144428">
                  <a:extLst>
                    <a:ext uri="{9D8B030D-6E8A-4147-A177-3AD203B41FA5}">
                      <a16:colId xmlns:a16="http://schemas.microsoft.com/office/drawing/2014/main" val="362224763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87706513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76278933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612965258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11334946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89540955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37385997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878725988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87372721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881240203"/>
                    </a:ext>
                  </a:extLst>
                </a:gridCol>
                <a:gridCol w="150446">
                  <a:extLst>
                    <a:ext uri="{9D8B030D-6E8A-4147-A177-3AD203B41FA5}">
                      <a16:colId xmlns:a16="http://schemas.microsoft.com/office/drawing/2014/main" val="98905741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25083360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028511768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918108361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65204022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00252303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097660771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517053072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846304373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4250347278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81577990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7872271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94566890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357173449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381337913"/>
                    </a:ext>
                  </a:extLst>
                </a:gridCol>
                <a:gridCol w="866570">
                  <a:extLst>
                    <a:ext uri="{9D8B030D-6E8A-4147-A177-3AD203B41FA5}">
                      <a16:colId xmlns:a16="http://schemas.microsoft.com/office/drawing/2014/main" val="1437947555"/>
                    </a:ext>
                  </a:extLst>
                </a:gridCol>
                <a:gridCol w="962856">
                  <a:extLst>
                    <a:ext uri="{9D8B030D-6E8A-4147-A177-3AD203B41FA5}">
                      <a16:colId xmlns:a16="http://schemas.microsoft.com/office/drawing/2014/main" val="1749973034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1077552021"/>
                    </a:ext>
                  </a:extLst>
                </a:gridCol>
                <a:gridCol w="800373">
                  <a:extLst>
                    <a:ext uri="{9D8B030D-6E8A-4147-A177-3AD203B41FA5}">
                      <a16:colId xmlns:a16="http://schemas.microsoft.com/office/drawing/2014/main" val="2468713953"/>
                    </a:ext>
                  </a:extLst>
                </a:gridCol>
                <a:gridCol w="878606">
                  <a:extLst>
                    <a:ext uri="{9D8B030D-6E8A-4147-A177-3AD203B41FA5}">
                      <a16:colId xmlns:a16="http://schemas.microsoft.com/office/drawing/2014/main" val="1401802237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4181541387"/>
                    </a:ext>
                  </a:extLst>
                </a:gridCol>
              </a:tblGrid>
              <a:tr h="15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COBRELOA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665647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CORNEJO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58140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ROMERO FERNÁNDEZ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82012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182795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161410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044839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211430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270864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877160"/>
                  </a:ext>
                </a:extLst>
              </a:tr>
              <a:tr h="136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0134"/>
                  </a:ext>
                </a:extLst>
              </a:tr>
              <a:tr h="126368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911845"/>
                  </a:ext>
                </a:extLst>
              </a:tr>
              <a:tr h="15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-135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46404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BE4603-162A-56B2-6D5F-0EF3B97CE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811816"/>
              </p:ext>
            </p:extLst>
          </p:nvPr>
        </p:nvGraphicFramePr>
        <p:xfrm>
          <a:off x="2413003" y="4798581"/>
          <a:ext cx="9778996" cy="1551419"/>
        </p:xfrm>
        <a:graphic>
          <a:graphicData uri="http://schemas.openxmlformats.org/drawingml/2006/table">
            <a:tbl>
              <a:tblPr/>
              <a:tblGrid>
                <a:gridCol w="1167462">
                  <a:extLst>
                    <a:ext uri="{9D8B030D-6E8A-4147-A177-3AD203B41FA5}">
                      <a16:colId xmlns:a16="http://schemas.microsoft.com/office/drawing/2014/main" val="3703632237"/>
                    </a:ext>
                  </a:extLst>
                </a:gridCol>
                <a:gridCol w="312928">
                  <a:extLst>
                    <a:ext uri="{9D8B030D-6E8A-4147-A177-3AD203B41FA5}">
                      <a16:colId xmlns:a16="http://schemas.microsoft.com/office/drawing/2014/main" val="112667966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052133483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06694132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00745524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46349726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180240385"/>
                    </a:ext>
                  </a:extLst>
                </a:gridCol>
                <a:gridCol w="144428">
                  <a:extLst>
                    <a:ext uri="{9D8B030D-6E8A-4147-A177-3AD203B41FA5}">
                      <a16:colId xmlns:a16="http://schemas.microsoft.com/office/drawing/2014/main" val="114149795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91848078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555769278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69926897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736375800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442760453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36829543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9812605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17016797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041092436"/>
                    </a:ext>
                  </a:extLst>
                </a:gridCol>
                <a:gridCol w="150446">
                  <a:extLst>
                    <a:ext uri="{9D8B030D-6E8A-4147-A177-3AD203B41FA5}">
                      <a16:colId xmlns:a16="http://schemas.microsoft.com/office/drawing/2014/main" val="3459116771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222498672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849557739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239734136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27228298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901470107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528037968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675541577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4054784191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21537890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81133228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013827200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9537449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71157304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129082690"/>
                    </a:ext>
                  </a:extLst>
                </a:gridCol>
                <a:gridCol w="866570">
                  <a:extLst>
                    <a:ext uri="{9D8B030D-6E8A-4147-A177-3AD203B41FA5}">
                      <a16:colId xmlns:a16="http://schemas.microsoft.com/office/drawing/2014/main" val="272805601"/>
                    </a:ext>
                  </a:extLst>
                </a:gridCol>
                <a:gridCol w="962855">
                  <a:extLst>
                    <a:ext uri="{9D8B030D-6E8A-4147-A177-3AD203B41FA5}">
                      <a16:colId xmlns:a16="http://schemas.microsoft.com/office/drawing/2014/main" val="2713163819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3780391902"/>
                    </a:ext>
                  </a:extLst>
                </a:gridCol>
                <a:gridCol w="800373">
                  <a:extLst>
                    <a:ext uri="{9D8B030D-6E8A-4147-A177-3AD203B41FA5}">
                      <a16:colId xmlns:a16="http://schemas.microsoft.com/office/drawing/2014/main" val="3490864509"/>
                    </a:ext>
                  </a:extLst>
                </a:gridCol>
                <a:gridCol w="878605">
                  <a:extLst>
                    <a:ext uri="{9D8B030D-6E8A-4147-A177-3AD203B41FA5}">
                      <a16:colId xmlns:a16="http://schemas.microsoft.com/office/drawing/2014/main" val="928974644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2630687779"/>
                    </a:ext>
                  </a:extLst>
                </a:gridCol>
              </a:tblGrid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DEP. SANTA CRUZ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185558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65223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90345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DILAN GUZMÁN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76608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ICKER QUIROZ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263147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MAXIMILIANO HENRÍQUEZ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571572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6066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03793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036554"/>
                  </a:ext>
                </a:extLst>
              </a:tr>
              <a:tr h="130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454501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598513"/>
                  </a:ext>
                </a:extLst>
              </a:tr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8246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09CFD7F-B88F-6CEB-3F6D-AB7C1C851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05010"/>
              </p:ext>
            </p:extLst>
          </p:nvPr>
        </p:nvGraphicFramePr>
        <p:xfrm>
          <a:off x="2413003" y="3054448"/>
          <a:ext cx="9778996" cy="1551419"/>
        </p:xfrm>
        <a:graphic>
          <a:graphicData uri="http://schemas.openxmlformats.org/drawingml/2006/table">
            <a:tbl>
              <a:tblPr/>
              <a:tblGrid>
                <a:gridCol w="1167462">
                  <a:extLst>
                    <a:ext uri="{9D8B030D-6E8A-4147-A177-3AD203B41FA5}">
                      <a16:colId xmlns:a16="http://schemas.microsoft.com/office/drawing/2014/main" val="3238950870"/>
                    </a:ext>
                  </a:extLst>
                </a:gridCol>
                <a:gridCol w="312928">
                  <a:extLst>
                    <a:ext uri="{9D8B030D-6E8A-4147-A177-3AD203B41FA5}">
                      <a16:colId xmlns:a16="http://schemas.microsoft.com/office/drawing/2014/main" val="401984542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19781709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2871642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56773265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641503819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868299165"/>
                    </a:ext>
                  </a:extLst>
                </a:gridCol>
                <a:gridCol w="144428">
                  <a:extLst>
                    <a:ext uri="{9D8B030D-6E8A-4147-A177-3AD203B41FA5}">
                      <a16:colId xmlns:a16="http://schemas.microsoft.com/office/drawing/2014/main" val="579510268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904120654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272105041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949068972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426690775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05984378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2850579017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09315966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762956000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1788206259"/>
                    </a:ext>
                  </a:extLst>
                </a:gridCol>
                <a:gridCol w="150446">
                  <a:extLst>
                    <a:ext uri="{9D8B030D-6E8A-4147-A177-3AD203B41FA5}">
                      <a16:colId xmlns:a16="http://schemas.microsoft.com/office/drawing/2014/main" val="1863595001"/>
                    </a:ext>
                  </a:extLst>
                </a:gridCol>
                <a:gridCol w="138410">
                  <a:extLst>
                    <a:ext uri="{9D8B030D-6E8A-4147-A177-3AD203B41FA5}">
                      <a16:colId xmlns:a16="http://schemas.microsoft.com/office/drawing/2014/main" val="385163586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544385786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00731860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663545763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229755039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279958859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064106603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2496965088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801823563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22797154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026798095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3169644261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907122537"/>
                    </a:ext>
                  </a:extLst>
                </a:gridCol>
                <a:gridCol w="132393">
                  <a:extLst>
                    <a:ext uri="{9D8B030D-6E8A-4147-A177-3AD203B41FA5}">
                      <a16:colId xmlns:a16="http://schemas.microsoft.com/office/drawing/2014/main" val="1648163366"/>
                    </a:ext>
                  </a:extLst>
                </a:gridCol>
                <a:gridCol w="866570">
                  <a:extLst>
                    <a:ext uri="{9D8B030D-6E8A-4147-A177-3AD203B41FA5}">
                      <a16:colId xmlns:a16="http://schemas.microsoft.com/office/drawing/2014/main" val="1261366848"/>
                    </a:ext>
                  </a:extLst>
                </a:gridCol>
                <a:gridCol w="962855">
                  <a:extLst>
                    <a:ext uri="{9D8B030D-6E8A-4147-A177-3AD203B41FA5}">
                      <a16:colId xmlns:a16="http://schemas.microsoft.com/office/drawing/2014/main" val="1355907340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3098230672"/>
                    </a:ext>
                  </a:extLst>
                </a:gridCol>
                <a:gridCol w="800373">
                  <a:extLst>
                    <a:ext uri="{9D8B030D-6E8A-4147-A177-3AD203B41FA5}">
                      <a16:colId xmlns:a16="http://schemas.microsoft.com/office/drawing/2014/main" val="4171073884"/>
                    </a:ext>
                  </a:extLst>
                </a:gridCol>
                <a:gridCol w="878605">
                  <a:extLst>
                    <a:ext uri="{9D8B030D-6E8A-4147-A177-3AD203B41FA5}">
                      <a16:colId xmlns:a16="http://schemas.microsoft.com/office/drawing/2014/main" val="3723184303"/>
                    </a:ext>
                  </a:extLst>
                </a:gridCol>
                <a:gridCol w="349035">
                  <a:extLst>
                    <a:ext uri="{9D8B030D-6E8A-4147-A177-3AD203B41FA5}">
                      <a16:colId xmlns:a16="http://schemas.microsoft.com/office/drawing/2014/main" val="3395116266"/>
                    </a:ext>
                  </a:extLst>
                </a:gridCol>
              </a:tblGrid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CURICÓ UNIDO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40893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4785085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PÉREZ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86531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RETAMAL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39123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777229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49340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743462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409481"/>
                  </a:ext>
                </a:extLst>
              </a:tr>
              <a:tr h="125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364296"/>
                  </a:ext>
                </a:extLst>
              </a:tr>
              <a:tr h="130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533746"/>
                  </a:ext>
                </a:extLst>
              </a:tr>
              <a:tr h="12045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069906"/>
                  </a:ext>
                </a:extLst>
              </a:tr>
              <a:tr h="149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13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5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AB346D-3AFC-1FD9-DABB-F81E847D8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495320"/>
              </p:ext>
            </p:extLst>
          </p:nvPr>
        </p:nvGraphicFramePr>
        <p:xfrm>
          <a:off x="2438403" y="1242581"/>
          <a:ext cx="9753604" cy="1627621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628337874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184436048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07505689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7320070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78778876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9402926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33784111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18665385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4701261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05018455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13785331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7803662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1363478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6436947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18848697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66208343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955127472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284302207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3823113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90825647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46732109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67981756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81261654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9548313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19612897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31983836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3267288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94581594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9885764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08152521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51520597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842106878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2256419220"/>
                    </a:ext>
                  </a:extLst>
                </a:gridCol>
                <a:gridCol w="960355">
                  <a:extLst>
                    <a:ext uri="{9D8B030D-6E8A-4147-A177-3AD203B41FA5}">
                      <a16:colId xmlns:a16="http://schemas.microsoft.com/office/drawing/2014/main" val="3195317110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2241140788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4253194052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257817772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4268340913"/>
                    </a:ext>
                  </a:extLst>
                </a:gridCol>
              </a:tblGrid>
              <a:tr h="15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DEP. RECO</a:t>
                      </a:r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LETA</a:t>
                      </a:r>
                      <a:endParaRPr lang="es-CL" sz="7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963469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392541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VÁSQUEZ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840707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04340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619057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790065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925604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72468"/>
                  </a:ext>
                </a:extLst>
              </a:tr>
              <a:tr h="131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932041"/>
                  </a:ext>
                </a:extLst>
              </a:tr>
              <a:tr h="136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829653"/>
                  </a:ext>
                </a:extLst>
              </a:tr>
              <a:tr h="126368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500648"/>
                  </a:ext>
                </a:extLst>
              </a:tr>
              <a:tr h="1566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64254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B8938038-CE9C-4749-1DB0-B3480FA48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44728"/>
              </p:ext>
            </p:extLst>
          </p:nvPr>
        </p:nvGraphicFramePr>
        <p:xfrm>
          <a:off x="2438403" y="4820099"/>
          <a:ext cx="9753603" cy="1521438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1121279239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342237443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56651512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7956758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3201397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74094401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95731111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289959730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64067748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0353653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70941504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43165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85276528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45289352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3423184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9969696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36027042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189839786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4602140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338159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43271351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97347290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52484818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47196101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4358263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7987486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57394352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36456962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54026503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39740884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81549149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908869115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1824319982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4195034489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537035123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3835094044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367042685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271735304"/>
                    </a:ext>
                  </a:extLst>
                </a:gridCol>
              </a:tblGrid>
              <a:tr h="145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910525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CARREÑO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171186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TOMÁS CHARPENTIER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748552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970977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538056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610170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1369514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535953"/>
                  </a:ext>
                </a:extLst>
              </a:tr>
              <a:tr h="1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914945"/>
                  </a:ext>
                </a:extLst>
              </a:tr>
              <a:tr h="126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191737"/>
                  </a:ext>
                </a:extLst>
              </a:tr>
              <a:tr h="126786">
                <a:tc>
                  <a:txBody>
                    <a:bodyPr/>
                    <a:lstStyle/>
                    <a:p>
                      <a:pPr algn="ctr" fontAlgn="ctr"/>
                      <a:endParaRPr lang="es-CL" sz="6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782754"/>
                  </a:ext>
                </a:extLst>
              </a:tr>
              <a:tr h="1455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2799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169378E-3CCC-321D-0147-C53E7726D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057650"/>
              </p:ext>
            </p:extLst>
          </p:nvPr>
        </p:nvGraphicFramePr>
        <p:xfrm>
          <a:off x="2438403" y="3054447"/>
          <a:ext cx="9753603" cy="1521437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2277833336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1229455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74647813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8730164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37139174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1696579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2935629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36646180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2745019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508139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18264617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68233279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18722352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1872442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79332424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82225218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43895063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426029891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5955758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24021178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88089473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8098843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22232483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3975877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8503429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8597918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4533559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63946617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70261442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77646790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84774076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239331593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737154043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3396763029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4105623568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81705641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3571179710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405737869"/>
                    </a:ext>
                  </a:extLst>
                </a:gridCol>
              </a:tblGrid>
              <a:tr h="146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TEMUCO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3294008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BASTIÁN ESCOBAR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505697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EMILIO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965242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GABRIEL PINOCHET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349366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PÉREZ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485225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PAULO CONTRERAS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653642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47395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618328"/>
                  </a:ext>
                </a:extLst>
              </a:tr>
              <a:tr h="122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530475"/>
                  </a:ext>
                </a:extLst>
              </a:tr>
              <a:tr h="127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7038373"/>
                  </a:ext>
                </a:extLst>
              </a:tr>
              <a:tr h="11812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962312"/>
                  </a:ext>
                </a:extLst>
              </a:tr>
              <a:tr h="146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682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10821FA-BF12-6E23-8140-6C76CFF0E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44646"/>
              </p:ext>
            </p:extLst>
          </p:nvPr>
        </p:nvGraphicFramePr>
        <p:xfrm>
          <a:off x="2455335" y="3062915"/>
          <a:ext cx="9736656" cy="1542949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407914914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16251993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44059747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2045829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5573136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525502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600089554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427790983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465902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8306711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8243735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985619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7329644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1853086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76146464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6939382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58456212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115156076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05405609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6872243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5616217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90304065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371819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0345185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90211808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5622037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5228711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80421483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8111250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74387772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8860288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79229292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2573806381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94920937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761536501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722401542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229508105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60584469"/>
                    </a:ext>
                  </a:extLst>
                </a:gridCol>
              </a:tblGrid>
              <a:tr h="14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SAN MARCOS DE ARICA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434220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TAPIA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881784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D´HIDIER PEREIRA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679751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ROSALES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357032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MALUENDA GEMIO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8776171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REINER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877314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390873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740663"/>
                  </a:ext>
                </a:extLst>
              </a:tr>
              <a:tr h="124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4359"/>
                  </a:ext>
                </a:extLst>
              </a:tr>
              <a:tr h="129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981840"/>
                  </a:ext>
                </a:extLst>
              </a:tr>
              <a:tr h="11979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726449"/>
                  </a:ext>
                </a:extLst>
              </a:tr>
              <a:tr h="148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26028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735E9A5-2A15-F68E-220D-15494C7FB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63221"/>
              </p:ext>
            </p:extLst>
          </p:nvPr>
        </p:nvGraphicFramePr>
        <p:xfrm>
          <a:off x="2455336" y="1242581"/>
          <a:ext cx="9736651" cy="1661481"/>
        </p:xfrm>
        <a:graphic>
          <a:graphicData uri="http://schemas.openxmlformats.org/drawingml/2006/table">
            <a:tbl>
              <a:tblPr/>
              <a:tblGrid>
                <a:gridCol w="1162408">
                  <a:extLst>
                    <a:ext uri="{9D8B030D-6E8A-4147-A177-3AD203B41FA5}">
                      <a16:colId xmlns:a16="http://schemas.microsoft.com/office/drawing/2014/main" val="1784197533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7081133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6584680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9752274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59146685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0014199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87479545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424299286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81607344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5586984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16686453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35248276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1367350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82154038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59787442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85971806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64890588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317384271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5065397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6513280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525493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4437522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7957359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4700918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82984155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4192317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9485351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4628190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3572112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15846206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5143893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16318795"/>
                    </a:ext>
                  </a:extLst>
                </a:gridCol>
                <a:gridCol w="862818">
                  <a:extLst>
                    <a:ext uri="{9D8B030D-6E8A-4147-A177-3AD203B41FA5}">
                      <a16:colId xmlns:a16="http://schemas.microsoft.com/office/drawing/2014/main" val="1181448370"/>
                    </a:ext>
                  </a:extLst>
                </a:gridCol>
                <a:gridCol w="958686">
                  <a:extLst>
                    <a:ext uri="{9D8B030D-6E8A-4147-A177-3AD203B41FA5}">
                      <a16:colId xmlns:a16="http://schemas.microsoft.com/office/drawing/2014/main" val="332255684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562193117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4210347111"/>
                    </a:ext>
                  </a:extLst>
                </a:gridCol>
                <a:gridCol w="874801">
                  <a:extLst>
                    <a:ext uri="{9D8B030D-6E8A-4147-A177-3AD203B41FA5}">
                      <a16:colId xmlns:a16="http://schemas.microsoft.com/office/drawing/2014/main" val="3877898664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516822234"/>
                    </a:ext>
                  </a:extLst>
                </a:gridCol>
              </a:tblGrid>
              <a:tr h="15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MORNING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19416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BARRIENTOS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184401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VILLEGAS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837363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ARANCIBIA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3303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CASTRO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179638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PATRICK 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522683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520807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074001"/>
                  </a:ext>
                </a:extLst>
              </a:tr>
              <a:tr h="134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5071378"/>
                  </a:ext>
                </a:extLst>
              </a:tr>
              <a:tr h="139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221245"/>
                  </a:ext>
                </a:extLst>
              </a:tr>
              <a:tr h="128997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766776"/>
                  </a:ext>
                </a:extLst>
              </a:tr>
              <a:tr h="15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64197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3F7312C-CB64-50F0-56D3-45B4CDC70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842437"/>
              </p:ext>
            </p:extLst>
          </p:nvPr>
        </p:nvGraphicFramePr>
        <p:xfrm>
          <a:off x="2455335" y="4764717"/>
          <a:ext cx="9736656" cy="1610680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2714183992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262481857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416519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9648830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303666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6928761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60153330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125033795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8318082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9046406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7272019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81151704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7085705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9775377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6373446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29900437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035105676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137576298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6591803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2593004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6771453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1105757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9826443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32837332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9220406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9230701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1670163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29458260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5762611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9992744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8447159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94655663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3868622260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84496469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1278034814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1247378857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379329200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638414653"/>
                    </a:ext>
                  </a:extLst>
                </a:gridCol>
              </a:tblGrid>
              <a:tr h="155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U. SAN FELIPE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394402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PABLO RODRÍGUEZ SALGADO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527056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VALENTÍN SÁNCHEZ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22.03.07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73841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ÁLVAREZ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7032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465321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9129677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576199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253036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85586"/>
                  </a:ext>
                </a:extLst>
              </a:tr>
              <a:tr h="135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448296"/>
                  </a:ext>
                </a:extLst>
              </a:tr>
              <a:tr h="125053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34849"/>
                  </a:ext>
                </a:extLst>
              </a:tr>
              <a:tr h="155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-255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51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7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EBB28D2-14D0-6A98-AA61-15E284808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031438"/>
              </p:ext>
            </p:extLst>
          </p:nvPr>
        </p:nvGraphicFramePr>
        <p:xfrm>
          <a:off x="2463803" y="3537372"/>
          <a:ext cx="9728195" cy="1551099"/>
        </p:xfrm>
        <a:graphic>
          <a:graphicData uri="http://schemas.openxmlformats.org/drawingml/2006/table">
            <a:tbl>
              <a:tblPr/>
              <a:tblGrid>
                <a:gridCol w="1161398">
                  <a:extLst>
                    <a:ext uri="{9D8B030D-6E8A-4147-A177-3AD203B41FA5}">
                      <a16:colId xmlns:a16="http://schemas.microsoft.com/office/drawing/2014/main" val="923479890"/>
                    </a:ext>
                  </a:extLst>
                </a:gridCol>
                <a:gridCol w="311302">
                  <a:extLst>
                    <a:ext uri="{9D8B030D-6E8A-4147-A177-3AD203B41FA5}">
                      <a16:colId xmlns:a16="http://schemas.microsoft.com/office/drawing/2014/main" val="273825439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986848793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22271728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24119291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43886898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468935348"/>
                    </a:ext>
                  </a:extLst>
                </a:gridCol>
                <a:gridCol w="143678">
                  <a:extLst>
                    <a:ext uri="{9D8B030D-6E8A-4147-A177-3AD203B41FA5}">
                      <a16:colId xmlns:a16="http://schemas.microsoft.com/office/drawing/2014/main" val="342359458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6448535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05541549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16891472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21826664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52511989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61716972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61266747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5801433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238176251"/>
                    </a:ext>
                  </a:extLst>
                </a:gridCol>
                <a:gridCol w="149664">
                  <a:extLst>
                    <a:ext uri="{9D8B030D-6E8A-4147-A177-3AD203B41FA5}">
                      <a16:colId xmlns:a16="http://schemas.microsoft.com/office/drawing/2014/main" val="3091589017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45587828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79679603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81956202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643026787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033852819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80166313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8118455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07373447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258667101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133321037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51732860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65491768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932900250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442594647"/>
                    </a:ext>
                  </a:extLst>
                </a:gridCol>
                <a:gridCol w="862068">
                  <a:extLst>
                    <a:ext uri="{9D8B030D-6E8A-4147-A177-3AD203B41FA5}">
                      <a16:colId xmlns:a16="http://schemas.microsoft.com/office/drawing/2014/main" val="3907927605"/>
                    </a:ext>
                  </a:extLst>
                </a:gridCol>
                <a:gridCol w="957854">
                  <a:extLst>
                    <a:ext uri="{9D8B030D-6E8A-4147-A177-3AD203B41FA5}">
                      <a16:colId xmlns:a16="http://schemas.microsoft.com/office/drawing/2014/main" val="1683552892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2867636378"/>
                    </a:ext>
                  </a:extLst>
                </a:gridCol>
                <a:gridCol w="796216">
                  <a:extLst>
                    <a:ext uri="{9D8B030D-6E8A-4147-A177-3AD203B41FA5}">
                      <a16:colId xmlns:a16="http://schemas.microsoft.com/office/drawing/2014/main" val="300980608"/>
                    </a:ext>
                  </a:extLst>
                </a:gridCol>
                <a:gridCol w="874041">
                  <a:extLst>
                    <a:ext uri="{9D8B030D-6E8A-4147-A177-3AD203B41FA5}">
                      <a16:colId xmlns:a16="http://schemas.microsoft.com/office/drawing/2014/main" val="2881617365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196560095"/>
                    </a:ext>
                  </a:extLst>
                </a:gridCol>
              </a:tblGrid>
              <a:tr h="138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MAGALLANES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812847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BARRÍA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7025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WALTERS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718096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ELÍAS BERRÍOS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43790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ABARCA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635877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GONZÁLEZ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1891763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LÓPEZ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648809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041130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OSORIO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59989"/>
                  </a:ext>
                </a:extLst>
              </a:tr>
              <a:tr h="11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MÁXIMO ESPÍNOLA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816277"/>
                  </a:ext>
                </a:extLst>
              </a:tr>
              <a:tr h="120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256882"/>
                  </a:ext>
                </a:extLst>
              </a:tr>
              <a:tr h="111429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611361"/>
                  </a:ext>
                </a:extLst>
              </a:tr>
              <a:tr h="138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-255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4656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52CCC75-2FA8-A88E-53C9-F53B78DA8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855974"/>
              </p:ext>
            </p:extLst>
          </p:nvPr>
        </p:nvGraphicFramePr>
        <p:xfrm>
          <a:off x="2463803" y="1691314"/>
          <a:ext cx="9728192" cy="1629316"/>
        </p:xfrm>
        <a:graphic>
          <a:graphicData uri="http://schemas.openxmlformats.org/drawingml/2006/table">
            <a:tbl>
              <a:tblPr/>
              <a:tblGrid>
                <a:gridCol w="1161397">
                  <a:extLst>
                    <a:ext uri="{9D8B030D-6E8A-4147-A177-3AD203B41FA5}">
                      <a16:colId xmlns:a16="http://schemas.microsoft.com/office/drawing/2014/main" val="4114553292"/>
                    </a:ext>
                  </a:extLst>
                </a:gridCol>
                <a:gridCol w="311302">
                  <a:extLst>
                    <a:ext uri="{9D8B030D-6E8A-4147-A177-3AD203B41FA5}">
                      <a16:colId xmlns:a16="http://schemas.microsoft.com/office/drawing/2014/main" val="418995869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96096395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74820371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422504266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56419165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3388821259"/>
                    </a:ext>
                  </a:extLst>
                </a:gridCol>
                <a:gridCol w="143678">
                  <a:extLst>
                    <a:ext uri="{9D8B030D-6E8A-4147-A177-3AD203B41FA5}">
                      <a16:colId xmlns:a16="http://schemas.microsoft.com/office/drawing/2014/main" val="86229207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824220245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12385007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611885978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59890603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1384110552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651786649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26328306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547079090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228983242"/>
                    </a:ext>
                  </a:extLst>
                </a:gridCol>
                <a:gridCol w="149664">
                  <a:extLst>
                    <a:ext uri="{9D8B030D-6E8A-4147-A177-3AD203B41FA5}">
                      <a16:colId xmlns:a16="http://schemas.microsoft.com/office/drawing/2014/main" val="3621166604"/>
                    </a:ext>
                  </a:extLst>
                </a:gridCol>
                <a:gridCol w="137691">
                  <a:extLst>
                    <a:ext uri="{9D8B030D-6E8A-4147-A177-3AD203B41FA5}">
                      <a16:colId xmlns:a16="http://schemas.microsoft.com/office/drawing/2014/main" val="2587144378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075370737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78339660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604269784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80755157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60316062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405119499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780637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795021220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1091115589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05837989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084862993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3984255746"/>
                    </a:ext>
                  </a:extLst>
                </a:gridCol>
                <a:gridCol w="131705">
                  <a:extLst>
                    <a:ext uri="{9D8B030D-6E8A-4147-A177-3AD203B41FA5}">
                      <a16:colId xmlns:a16="http://schemas.microsoft.com/office/drawing/2014/main" val="2526946778"/>
                    </a:ext>
                  </a:extLst>
                </a:gridCol>
                <a:gridCol w="862068">
                  <a:extLst>
                    <a:ext uri="{9D8B030D-6E8A-4147-A177-3AD203B41FA5}">
                      <a16:colId xmlns:a16="http://schemas.microsoft.com/office/drawing/2014/main" val="2769331295"/>
                    </a:ext>
                  </a:extLst>
                </a:gridCol>
                <a:gridCol w="957853">
                  <a:extLst>
                    <a:ext uri="{9D8B030D-6E8A-4147-A177-3AD203B41FA5}">
                      <a16:colId xmlns:a16="http://schemas.microsoft.com/office/drawing/2014/main" val="1702919793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3800589575"/>
                    </a:ext>
                  </a:extLst>
                </a:gridCol>
                <a:gridCol w="796215">
                  <a:extLst>
                    <a:ext uri="{9D8B030D-6E8A-4147-A177-3AD203B41FA5}">
                      <a16:colId xmlns:a16="http://schemas.microsoft.com/office/drawing/2014/main" val="2120072151"/>
                    </a:ext>
                  </a:extLst>
                </a:gridCol>
                <a:gridCol w="874041">
                  <a:extLst>
                    <a:ext uri="{9D8B030D-6E8A-4147-A177-3AD203B41FA5}">
                      <a16:colId xmlns:a16="http://schemas.microsoft.com/office/drawing/2014/main" val="16703441"/>
                    </a:ext>
                  </a:extLst>
                </a:gridCol>
                <a:gridCol w="347222">
                  <a:extLst>
                    <a:ext uri="{9D8B030D-6E8A-4147-A177-3AD203B41FA5}">
                      <a16:colId xmlns:a16="http://schemas.microsoft.com/office/drawing/2014/main" val="2348382745"/>
                    </a:ext>
                  </a:extLst>
                </a:gridCol>
              </a:tblGrid>
              <a:tr h="156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171922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AGUSTÍN MORA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220630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JAVIER ARAYA ALBORNOZ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96831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TORRES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469484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VILLALOBOS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24243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ÁVILA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758595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939981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415103"/>
                  </a:ext>
                </a:extLst>
              </a:tr>
              <a:tr h="1315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433196"/>
                  </a:ext>
                </a:extLst>
              </a:tr>
              <a:tr h="136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836681"/>
                  </a:ext>
                </a:extLst>
              </a:tr>
              <a:tr h="126499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895358"/>
                  </a:ext>
                </a:extLst>
              </a:tr>
              <a:tr h="156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236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0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90E787-F516-D62E-8DE3-D3C39AAD30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306658"/>
              </p:ext>
            </p:extLst>
          </p:nvPr>
        </p:nvGraphicFramePr>
        <p:xfrm>
          <a:off x="2429937" y="1708248"/>
          <a:ext cx="9762065" cy="1720753"/>
        </p:xfrm>
        <a:graphic>
          <a:graphicData uri="http://schemas.openxmlformats.org/drawingml/2006/table">
            <a:tbl>
              <a:tblPr/>
              <a:tblGrid>
                <a:gridCol w="1165441">
                  <a:extLst>
                    <a:ext uri="{9D8B030D-6E8A-4147-A177-3AD203B41FA5}">
                      <a16:colId xmlns:a16="http://schemas.microsoft.com/office/drawing/2014/main" val="3198432080"/>
                    </a:ext>
                  </a:extLst>
                </a:gridCol>
                <a:gridCol w="312386">
                  <a:extLst>
                    <a:ext uri="{9D8B030D-6E8A-4147-A177-3AD203B41FA5}">
                      <a16:colId xmlns:a16="http://schemas.microsoft.com/office/drawing/2014/main" val="184308995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18574744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98928301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12641011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330342583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77736956"/>
                    </a:ext>
                  </a:extLst>
                </a:gridCol>
                <a:gridCol w="144178">
                  <a:extLst>
                    <a:ext uri="{9D8B030D-6E8A-4147-A177-3AD203B41FA5}">
                      <a16:colId xmlns:a16="http://schemas.microsoft.com/office/drawing/2014/main" val="95182513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196456957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68268628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9760753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163302443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85110192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630232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332725842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67598704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621769679"/>
                    </a:ext>
                  </a:extLst>
                </a:gridCol>
                <a:gridCol w="150185">
                  <a:extLst>
                    <a:ext uri="{9D8B030D-6E8A-4147-A177-3AD203B41FA5}">
                      <a16:colId xmlns:a16="http://schemas.microsoft.com/office/drawing/2014/main" val="40473863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57437059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51000941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585347119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916960448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09928807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655364402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32247496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30286059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70753242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88165685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21829847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75365089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2343890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005813421"/>
                    </a:ext>
                  </a:extLst>
                </a:gridCol>
                <a:gridCol w="865070">
                  <a:extLst>
                    <a:ext uri="{9D8B030D-6E8A-4147-A177-3AD203B41FA5}">
                      <a16:colId xmlns:a16="http://schemas.microsoft.com/office/drawing/2014/main" val="2104669314"/>
                    </a:ext>
                  </a:extLst>
                </a:gridCol>
                <a:gridCol w="961188">
                  <a:extLst>
                    <a:ext uri="{9D8B030D-6E8A-4147-A177-3AD203B41FA5}">
                      <a16:colId xmlns:a16="http://schemas.microsoft.com/office/drawing/2014/main" val="3877182508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2592725659"/>
                    </a:ext>
                  </a:extLst>
                </a:gridCol>
                <a:gridCol w="798987">
                  <a:extLst>
                    <a:ext uri="{9D8B030D-6E8A-4147-A177-3AD203B41FA5}">
                      <a16:colId xmlns:a16="http://schemas.microsoft.com/office/drawing/2014/main" val="906161362"/>
                    </a:ext>
                  </a:extLst>
                </a:gridCol>
                <a:gridCol w="877084">
                  <a:extLst>
                    <a:ext uri="{9D8B030D-6E8A-4147-A177-3AD203B41FA5}">
                      <a16:colId xmlns:a16="http://schemas.microsoft.com/office/drawing/2014/main" val="2221302686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26858851"/>
                    </a:ext>
                  </a:extLst>
                </a:gridCol>
              </a:tblGrid>
              <a:tr h="165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WANDERERS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198477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PONCE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525568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MOLINA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123185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OPAZO OYARZO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12575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LUCO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03492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SILVA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969929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092564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77672"/>
                  </a:ext>
                </a:extLst>
              </a:tr>
              <a:tr h="138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247340"/>
                  </a:ext>
                </a:extLst>
              </a:tr>
              <a:tr h="144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91626"/>
                  </a:ext>
                </a:extLst>
              </a:tr>
              <a:tr h="133599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415530"/>
                  </a:ext>
                </a:extLst>
              </a:tr>
              <a:tr h="165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773315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6DD0F0F-DD1A-DB1E-FD32-462AB8E6C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28733"/>
              </p:ext>
            </p:extLst>
          </p:nvPr>
        </p:nvGraphicFramePr>
        <p:xfrm>
          <a:off x="2429937" y="3553981"/>
          <a:ext cx="9762064" cy="1595769"/>
        </p:xfrm>
        <a:graphic>
          <a:graphicData uri="http://schemas.openxmlformats.org/drawingml/2006/table">
            <a:tbl>
              <a:tblPr/>
              <a:tblGrid>
                <a:gridCol w="1165441">
                  <a:extLst>
                    <a:ext uri="{9D8B030D-6E8A-4147-A177-3AD203B41FA5}">
                      <a16:colId xmlns:a16="http://schemas.microsoft.com/office/drawing/2014/main" val="3021096682"/>
                    </a:ext>
                  </a:extLst>
                </a:gridCol>
                <a:gridCol w="312386">
                  <a:extLst>
                    <a:ext uri="{9D8B030D-6E8A-4147-A177-3AD203B41FA5}">
                      <a16:colId xmlns:a16="http://schemas.microsoft.com/office/drawing/2014/main" val="2068857239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821710808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16964563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9617486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09715637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692665529"/>
                    </a:ext>
                  </a:extLst>
                </a:gridCol>
                <a:gridCol w="144178">
                  <a:extLst>
                    <a:ext uri="{9D8B030D-6E8A-4147-A177-3AD203B41FA5}">
                      <a16:colId xmlns:a16="http://schemas.microsoft.com/office/drawing/2014/main" val="399843459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96703113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109280406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147611653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272372860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384851675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20308923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1257664920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747028215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065785541"/>
                    </a:ext>
                  </a:extLst>
                </a:gridCol>
                <a:gridCol w="150185">
                  <a:extLst>
                    <a:ext uri="{9D8B030D-6E8A-4147-A177-3AD203B41FA5}">
                      <a16:colId xmlns:a16="http://schemas.microsoft.com/office/drawing/2014/main" val="2238625094"/>
                    </a:ext>
                  </a:extLst>
                </a:gridCol>
                <a:gridCol w="138171">
                  <a:extLst>
                    <a:ext uri="{9D8B030D-6E8A-4147-A177-3AD203B41FA5}">
                      <a16:colId xmlns:a16="http://schemas.microsoft.com/office/drawing/2014/main" val="407231748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123869136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416252984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02763217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411688920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347822320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1680354451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16093581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567761518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739188798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210113313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957778387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2960198885"/>
                    </a:ext>
                  </a:extLst>
                </a:gridCol>
                <a:gridCol w="132163">
                  <a:extLst>
                    <a:ext uri="{9D8B030D-6E8A-4147-A177-3AD203B41FA5}">
                      <a16:colId xmlns:a16="http://schemas.microsoft.com/office/drawing/2014/main" val="3455627948"/>
                    </a:ext>
                  </a:extLst>
                </a:gridCol>
                <a:gridCol w="865069">
                  <a:extLst>
                    <a:ext uri="{9D8B030D-6E8A-4147-A177-3AD203B41FA5}">
                      <a16:colId xmlns:a16="http://schemas.microsoft.com/office/drawing/2014/main" val="1503210710"/>
                    </a:ext>
                  </a:extLst>
                </a:gridCol>
                <a:gridCol w="961188">
                  <a:extLst>
                    <a:ext uri="{9D8B030D-6E8A-4147-A177-3AD203B41FA5}">
                      <a16:colId xmlns:a16="http://schemas.microsoft.com/office/drawing/2014/main" val="2678663645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2470821806"/>
                    </a:ext>
                  </a:extLst>
                </a:gridCol>
                <a:gridCol w="798987">
                  <a:extLst>
                    <a:ext uri="{9D8B030D-6E8A-4147-A177-3AD203B41FA5}">
                      <a16:colId xmlns:a16="http://schemas.microsoft.com/office/drawing/2014/main" val="241032066"/>
                    </a:ext>
                  </a:extLst>
                </a:gridCol>
                <a:gridCol w="877084">
                  <a:extLst>
                    <a:ext uri="{9D8B030D-6E8A-4147-A177-3AD203B41FA5}">
                      <a16:colId xmlns:a16="http://schemas.microsoft.com/office/drawing/2014/main" val="1200432884"/>
                    </a:ext>
                  </a:extLst>
                </a:gridCol>
                <a:gridCol w="348431">
                  <a:extLst>
                    <a:ext uri="{9D8B030D-6E8A-4147-A177-3AD203B41FA5}">
                      <a16:colId xmlns:a16="http://schemas.microsoft.com/office/drawing/2014/main" val="2135801758"/>
                    </a:ext>
                  </a:extLst>
                </a:gridCol>
              </a:tblGrid>
              <a:tr h="15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U. DE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630036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SABANDO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17066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POBLETE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763713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MOLINA SANHUEZA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08.06.04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2681256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OLIVARES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038361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02039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734459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152044"/>
                  </a:ext>
                </a:extLst>
              </a:tr>
              <a:tr h="128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812766"/>
                  </a:ext>
                </a:extLst>
              </a:tr>
              <a:tr h="133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761984"/>
                  </a:ext>
                </a:extLst>
              </a:tr>
              <a:tr h="12389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465678"/>
                  </a:ext>
                </a:extLst>
              </a:tr>
              <a:tr h="153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39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125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6616</Words>
  <Application>Microsoft Office PowerPoint</Application>
  <PresentationFormat>Panorámica</PresentationFormat>
  <Paragraphs>6486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Argandona, Tomas</cp:lastModifiedBy>
  <cp:revision>10</cp:revision>
  <dcterms:created xsi:type="dcterms:W3CDTF">2024-04-25T13:01:34Z</dcterms:created>
  <dcterms:modified xsi:type="dcterms:W3CDTF">2025-05-21T06:45:33Z</dcterms:modified>
</cp:coreProperties>
</file>