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75294-1563-4539-B7BA-F6B546E2A1E1}" v="363" dt="2025-05-08T04:01:44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"/>
    <p:restoredTop sz="94718"/>
  </p:normalViewPr>
  <p:slideViewPr>
    <p:cSldViewPr snapToGrid="0">
      <p:cViewPr varScale="1">
        <p:scale>
          <a:sx n="90" d="100"/>
          <a:sy n="90" d="100"/>
        </p:scale>
        <p:origin x="8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gandona, Tomas" userId="50db70e4-59fc-4f0c-a115-02822a9dffb8" providerId="ADAL" clId="{20575294-1563-4539-B7BA-F6B546E2A1E1}"/>
    <pc:docChg chg="undo custSel modSld">
      <pc:chgData name="Argandona, Tomas" userId="50db70e4-59fc-4f0c-a115-02822a9dffb8" providerId="ADAL" clId="{20575294-1563-4539-B7BA-F6B546E2A1E1}" dt="2025-05-08T04:01:54.506" v="810" actId="14100"/>
      <pc:docMkLst>
        <pc:docMk/>
      </pc:docMkLst>
      <pc:sldChg chg="addSp delSp modSp mod">
        <pc:chgData name="Argandona, Tomas" userId="50db70e4-59fc-4f0c-a115-02822a9dffb8" providerId="ADAL" clId="{20575294-1563-4539-B7BA-F6B546E2A1E1}" dt="2025-05-08T02:46:13.745" v="782" actId="14100"/>
        <pc:sldMkLst>
          <pc:docMk/>
          <pc:sldMk cId="2457759149" sldId="256"/>
        </pc:sldMkLst>
        <pc:graphicFrameChg chg="add del mod">
          <ac:chgData name="Argandona, Tomas" userId="50db70e4-59fc-4f0c-a115-02822a9dffb8" providerId="ADAL" clId="{20575294-1563-4539-B7BA-F6B546E2A1E1}" dt="2025-05-08T02:19:33.540" v="714" actId="478"/>
          <ac:graphicFrameMkLst>
            <pc:docMk/>
            <pc:sldMk cId="2457759149" sldId="256"/>
            <ac:graphicFrameMk id="2" creationId="{BE7B042B-07D7-E509-6229-B921096793BC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27:39.353" v="747" actId="14100"/>
          <ac:graphicFrameMkLst>
            <pc:docMk/>
            <pc:sldMk cId="2457759149" sldId="256"/>
            <ac:graphicFrameMk id="3" creationId="{4CAA766A-60EF-8F5F-E763-3A376B98D9CB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28:32.120" v="751" actId="14100"/>
          <ac:graphicFrameMkLst>
            <pc:docMk/>
            <pc:sldMk cId="2457759149" sldId="256"/>
            <ac:graphicFrameMk id="4" creationId="{B7406362-0910-8F0F-8CD2-FEC874C509F0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34.502" v="716" actId="478"/>
          <ac:graphicFrameMkLst>
            <pc:docMk/>
            <pc:sldMk cId="2457759149" sldId="256"/>
            <ac:graphicFrameMk id="5" creationId="{2CC04F6A-F8C5-B417-5248-61896F63BAFE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34.029" v="715" actId="478"/>
          <ac:graphicFrameMkLst>
            <pc:docMk/>
            <pc:sldMk cId="2457759149" sldId="256"/>
            <ac:graphicFrameMk id="6" creationId="{A35D5800-3151-1C6A-511C-28A9B4BC94A3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46:13.745" v="782" actId="14100"/>
          <ac:graphicFrameMkLst>
            <pc:docMk/>
            <pc:sldMk cId="2457759149" sldId="256"/>
            <ac:graphicFrameMk id="7" creationId="{BB6F8C85-347D-7877-7D36-DF92326722F7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08T02:39:56.205" v="774" actId="14100"/>
        <pc:sldMkLst>
          <pc:docMk/>
          <pc:sldMk cId="3445561366" sldId="257"/>
        </pc:sldMkLst>
        <pc:graphicFrameChg chg="add mod">
          <ac:chgData name="Argandona, Tomas" userId="50db70e4-59fc-4f0c-a115-02822a9dffb8" providerId="ADAL" clId="{20575294-1563-4539-B7BA-F6B546E2A1E1}" dt="2025-05-08T02:22:10.008" v="738" actId="1076"/>
          <ac:graphicFrameMkLst>
            <pc:docMk/>
            <pc:sldMk cId="3445561366" sldId="257"/>
            <ac:graphicFrameMk id="2" creationId="{205DE646-3F95-05FE-C2D9-C6F74B2793E0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39.767" v="719" actId="478"/>
          <ac:graphicFrameMkLst>
            <pc:docMk/>
            <pc:sldMk cId="3445561366" sldId="257"/>
            <ac:graphicFrameMk id="3" creationId="{A3D9A78C-F872-B864-ADB1-529739D45E5A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22:27.716" v="742" actId="14100"/>
          <ac:graphicFrameMkLst>
            <pc:docMk/>
            <pc:sldMk cId="3445561366" sldId="257"/>
            <ac:graphicFrameMk id="4" creationId="{A94DECEA-B7AE-FC7D-5456-CF1F705857F2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38.734" v="717" actId="478"/>
          <ac:graphicFrameMkLst>
            <pc:docMk/>
            <pc:sldMk cId="3445561366" sldId="257"/>
            <ac:graphicFrameMk id="5" creationId="{ABCFA289-D4E2-DB5A-C1C6-6AA3BB4A92D3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39.315" v="718" actId="478"/>
          <ac:graphicFrameMkLst>
            <pc:docMk/>
            <pc:sldMk cId="3445561366" sldId="257"/>
            <ac:graphicFrameMk id="6" creationId="{61F4D712-FECA-1D4B-F48E-A7D7D052913A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33:12.751" v="759" actId="14100"/>
          <ac:graphicFrameMkLst>
            <pc:docMk/>
            <pc:sldMk cId="3445561366" sldId="257"/>
            <ac:graphicFrameMk id="7" creationId="{EAA96CC9-ECB2-C909-FA16-A4054EAD4A3E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39:56.205" v="774" actId="14100"/>
          <ac:graphicFrameMkLst>
            <pc:docMk/>
            <pc:sldMk cId="3445561366" sldId="257"/>
            <ac:graphicFrameMk id="8" creationId="{BFF01D46-72F8-19A1-CA93-8738015BC29E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08T03:59:19.996" v="802" actId="14100"/>
        <pc:sldMkLst>
          <pc:docMk/>
          <pc:sldMk cId="370415179" sldId="258"/>
        </pc:sldMkLst>
        <pc:graphicFrameChg chg="add del mod">
          <ac:chgData name="Argandona, Tomas" userId="50db70e4-59fc-4f0c-a115-02822a9dffb8" providerId="ADAL" clId="{20575294-1563-4539-B7BA-F6B546E2A1E1}" dt="2025-05-08T02:19:42.330" v="721" actId="478"/>
          <ac:graphicFrameMkLst>
            <pc:docMk/>
            <pc:sldMk cId="370415179" sldId="258"/>
            <ac:graphicFrameMk id="2" creationId="{BD49656D-C47F-C77B-92F0-AB247D78EB0B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30:24.235" v="755" actId="14100"/>
          <ac:graphicFrameMkLst>
            <pc:docMk/>
            <pc:sldMk cId="370415179" sldId="258"/>
            <ac:graphicFrameMk id="3" creationId="{D961F741-6BCA-E102-8BEE-E5662265A563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49:59.307" v="794" actId="14100"/>
          <ac:graphicFrameMkLst>
            <pc:docMk/>
            <pc:sldMk cId="370415179" sldId="258"/>
            <ac:graphicFrameMk id="4" creationId="{C39BDF46-D69F-B5EA-602A-0120E855D11C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41.888" v="720" actId="478"/>
          <ac:graphicFrameMkLst>
            <pc:docMk/>
            <pc:sldMk cId="370415179" sldId="258"/>
            <ac:graphicFrameMk id="5" creationId="{5BEB9286-6686-3433-1A3A-8F8B8D053378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3:59:19.996" v="802" actId="14100"/>
          <ac:graphicFrameMkLst>
            <pc:docMk/>
            <pc:sldMk cId="370415179" sldId="258"/>
            <ac:graphicFrameMk id="6" creationId="{03C27DCF-1144-BEF6-FA80-C32C25B0A4D5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42.851" v="722" actId="478"/>
          <ac:graphicFrameMkLst>
            <pc:docMk/>
            <pc:sldMk cId="370415179" sldId="258"/>
            <ac:graphicFrameMk id="7" creationId="{27304FA9-3437-2E67-CF5A-AEC6E77AEED0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08T02:49:18.967" v="788" actId="14100"/>
        <pc:sldMkLst>
          <pc:docMk/>
          <pc:sldMk cId="480772640" sldId="259"/>
        </pc:sldMkLst>
        <pc:graphicFrameChg chg="add mod modGraphic">
          <ac:chgData name="Argandona, Tomas" userId="50db70e4-59fc-4f0c-a115-02822a9dffb8" providerId="ADAL" clId="{20575294-1563-4539-B7BA-F6B546E2A1E1}" dt="2025-05-08T02:34:47.103" v="763" actId="14100"/>
          <ac:graphicFrameMkLst>
            <pc:docMk/>
            <pc:sldMk cId="480772640" sldId="259"/>
            <ac:graphicFrameMk id="2" creationId="{8CF7C287-6035-6BBB-BC9A-0378E4932A79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43:00.404" v="778" actId="14100"/>
          <ac:graphicFrameMkLst>
            <pc:docMk/>
            <pc:sldMk cId="480772640" sldId="259"/>
            <ac:graphicFrameMk id="3" creationId="{E65876C0-9FC9-7A8A-81C3-2F572BAAF0AD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45.838" v="724" actId="478"/>
          <ac:graphicFrameMkLst>
            <pc:docMk/>
            <pc:sldMk cId="480772640" sldId="259"/>
            <ac:graphicFrameMk id="4" creationId="{DFFE732A-F080-ED42-8C09-C07E5CEAE41D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45.418" v="723" actId="478"/>
          <ac:graphicFrameMkLst>
            <pc:docMk/>
            <pc:sldMk cId="480772640" sldId="259"/>
            <ac:graphicFrameMk id="5" creationId="{A6A5BF08-174A-79E4-D091-EDE1C6BB7FAB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46.329" v="725" actId="478"/>
          <ac:graphicFrameMkLst>
            <pc:docMk/>
            <pc:sldMk cId="480772640" sldId="259"/>
            <ac:graphicFrameMk id="6" creationId="{D0D3C75A-0A65-93EC-4DC9-79825CD43AC8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49:18.967" v="788" actId="14100"/>
          <ac:graphicFrameMkLst>
            <pc:docMk/>
            <pc:sldMk cId="480772640" sldId="259"/>
            <ac:graphicFrameMk id="7" creationId="{F8711583-5ADA-6BB7-C496-3097971C2DC6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08T04:01:54.506" v="810" actId="14100"/>
        <pc:sldMkLst>
          <pc:docMk/>
          <pc:sldMk cId="2565805697" sldId="260"/>
        </pc:sldMkLst>
        <pc:graphicFrameChg chg="add del mod">
          <ac:chgData name="Argandona, Tomas" userId="50db70e4-59fc-4f0c-a115-02822a9dffb8" providerId="ADAL" clId="{20575294-1563-4539-B7BA-F6B546E2A1E1}" dt="2025-05-08T02:19:48.592" v="726" actId="478"/>
          <ac:graphicFrameMkLst>
            <pc:docMk/>
            <pc:sldMk cId="2565805697" sldId="260"/>
            <ac:graphicFrameMk id="2" creationId="{B074E4DD-2CC9-BEBA-DD44-9C1DA4BAFC42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2:38:04.277" v="767" actId="14100"/>
          <ac:graphicFrameMkLst>
            <pc:docMk/>
            <pc:sldMk cId="2565805697" sldId="260"/>
            <ac:graphicFrameMk id="3" creationId="{E2852154-98BC-473F-6699-ED893E50AA71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49.034" v="727" actId="478"/>
          <ac:graphicFrameMkLst>
            <pc:docMk/>
            <pc:sldMk cId="2565805697" sldId="260"/>
            <ac:graphicFrameMk id="4" creationId="{6360FDE7-8198-6BD6-CC7E-AAD179C9C868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4:01:54.506" v="810" actId="14100"/>
          <ac:graphicFrameMkLst>
            <pc:docMk/>
            <pc:sldMk cId="2565805697" sldId="260"/>
            <ac:graphicFrameMk id="5" creationId="{32F4874A-DCDF-25B0-6EBD-0AB93C4F42DD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08T04:00:32.694" v="806" actId="14100"/>
        <pc:sldMkLst>
          <pc:docMk/>
          <pc:sldMk cId="2153125119" sldId="261"/>
        </pc:sldMkLst>
        <pc:graphicFrameChg chg="add mod modGraphic">
          <ac:chgData name="Argandona, Tomas" userId="50db70e4-59fc-4f0c-a115-02822a9dffb8" providerId="ADAL" clId="{20575294-1563-4539-B7BA-F6B546E2A1E1}" dt="2025-05-08T03:58:01.999" v="798" actId="14100"/>
          <ac:graphicFrameMkLst>
            <pc:docMk/>
            <pc:sldMk cId="2153125119" sldId="261"/>
            <ac:graphicFrameMk id="2" creationId="{3FEECA24-E790-4428-75BA-299192758EBD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50.840" v="728" actId="478"/>
          <ac:graphicFrameMkLst>
            <pc:docMk/>
            <pc:sldMk cId="2153125119" sldId="261"/>
            <ac:graphicFrameMk id="3" creationId="{C4080D78-A31D-CA2E-A754-2C0688FA7026}"/>
          </ac:graphicFrameMkLst>
        </pc:graphicFrameChg>
        <pc:graphicFrameChg chg="add del mod">
          <ac:chgData name="Argandona, Tomas" userId="50db70e4-59fc-4f0c-a115-02822a9dffb8" providerId="ADAL" clId="{20575294-1563-4539-B7BA-F6B546E2A1E1}" dt="2025-05-08T02:19:51.300" v="729" actId="478"/>
          <ac:graphicFrameMkLst>
            <pc:docMk/>
            <pc:sldMk cId="2153125119" sldId="261"/>
            <ac:graphicFrameMk id="4" creationId="{5D847D30-B5C5-9A69-C730-012A3BBC22D6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08T04:00:32.694" v="806" actId="14100"/>
          <ac:graphicFrameMkLst>
            <pc:docMk/>
            <pc:sldMk cId="2153125119" sldId="261"/>
            <ac:graphicFrameMk id="5" creationId="{8511D50A-73BD-C585-272C-8567252926C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200B3-FBDE-5D4F-8C17-4F5665851824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04FA6-AF3E-BA4D-A4A1-CD6370BA1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10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22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92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803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350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119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93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E7823-B438-5071-FF5E-85A3574B8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C5DA45-70EF-7AC4-9A7B-6019E7C38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FD5BD-D1E9-7ED3-D834-729542D7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3E349B-7F43-B1F8-C290-16B4B0B2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FDCE9-D50F-1740-39E9-29EEF52D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33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9F290-2042-9976-85D4-9A25D16B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23A06E-74E5-0444-3373-FD92F1417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20F728-668F-23D1-4AD7-700D25A4D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8F25A-15C3-16F9-638C-3F59E9BB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B0015-887A-51B4-A5CC-3DB4C537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76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417595-2EB5-F3E8-5D99-92F00333C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C8B0B0-1F95-7E17-D0BE-59F0214FB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D3218-3EA5-6071-7262-40DA443F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58C7C-F386-F7E1-AAB3-35C80FB2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5CEAAB-213B-8BD7-9248-A6ED43F0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76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3E359-5691-04F7-A5BD-CF7B0DAA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E019BE-4388-7B5B-1D6E-9B04F017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E14E6C-91DF-6A20-087E-B887A799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22FED-1C4F-24C9-9241-C9372C1EE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4F2AB-2228-5A23-BCC1-B4EF62BB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38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9607B-877C-A5CF-97A2-F1FB13CF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C53C9F-9C2D-42EC-31EB-31E8E0E26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AEAB6-4795-5A88-17DB-87A2C2A9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AA4214-3416-9C40-27B0-081F9A3D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954433-B9F7-EE57-CD20-F10E5D8E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72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64BC1-8C98-D46E-5044-0AD84C69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89192-C381-C62B-503B-DDE57E60A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8B40B3-E168-D0FA-5742-9328F782E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C2ED2E-49F6-7A1B-50EC-426BA017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5E499A-6B04-3DC1-6BF9-8A7E058B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854227-B217-41BA-73EA-854862CB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93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3A8FF-390D-1E45-0FB9-1620B95DA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BA86C2-B3E1-A12F-8BDB-50576F458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E7179-BDCC-CA46-0E80-00D6F2E44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59C3DC-4B62-4C13-3FCF-0B3148B95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1486B9-0D9D-043A-DC4C-D4BD636B3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6533C0-9605-5D53-3290-9D446AF5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D8175ED-B144-DAAF-31F4-1396F4AC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A53B3B-4F47-7233-14FA-CAC994F8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50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11548-2359-3D80-8EF5-61438283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6A9E87-58B3-24B6-C5A9-053C256B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8BBEB9-CB0A-982D-7DD3-D65570E3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2A2111-E997-E7A9-8656-8D95EF6C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90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36819A-DEBA-FEB2-081D-55C1E057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B9B095-5730-C465-B659-D2D6EF6A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56BB05-D574-C23F-FFB6-8879908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62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906C6-AFCC-9FC2-A978-498A9D58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64155C-8358-BB7C-1063-3903D1257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0A630C-78E1-40AD-CE20-027644DE9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A42B61-0400-90A5-BFF6-D267C2E3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A3C83F-E332-E33B-0409-4302AF59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E5E75A-AC6F-479B-537F-1C8182FB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42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0EB21-A382-95F6-78B0-1481B263B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E472F9-CA31-A0A5-94C5-EDDDD1CBD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DBB1E0-E354-7680-5123-E271A0C26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0A5985-A513-5E1C-203F-B77D9329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7E177C-ABD6-3F50-1CB0-AC5E33C72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9BA473-45DF-2CB1-2E6E-C73005EA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24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91AFA5-F0CF-2670-6D7E-E176A3A5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3B0417-3AB4-680B-B7C7-446CF7936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97CB23-CC48-D9EC-A457-6E672FFE1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7563A-4364-0D43-941B-8FB3CF951845}" type="datetimeFigureOut">
              <a:rPr lang="es-CL" smtClean="0"/>
              <a:t>07-05-2025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A6BE7-3899-5B99-F0B8-0091A5DD3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F2C790-91C7-FA0A-F394-D469718A9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03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AA766A-60EF-8F5F-E763-3A376B98D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815090"/>
              </p:ext>
            </p:extLst>
          </p:nvPr>
        </p:nvGraphicFramePr>
        <p:xfrm>
          <a:off x="2455335" y="3054448"/>
          <a:ext cx="9736656" cy="1610685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2494807337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327910228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0989713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63058565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8478275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90712542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653521689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5954609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658841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7495667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7617158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89941261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080845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7112730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152796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8176627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74602036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84961974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59584084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7139701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7847319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1497412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2113749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67429376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0374751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69812856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69054604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3759529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9819840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7489793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1262059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3757381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1193942173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588056093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614516534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3404981972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1177032951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792556164"/>
                    </a:ext>
                  </a:extLst>
                </a:gridCol>
              </a:tblGrid>
              <a:tr h="14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DEP. CONCEPCIÓN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794843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IGNACIO SÁEZ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004131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FUENTES SEPÚLVEDA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497876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L'HUILLIER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563422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9080664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844713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497146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973196"/>
                  </a:ext>
                </a:extLst>
              </a:tr>
              <a:tr h="131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487734"/>
                  </a:ext>
                </a:extLst>
              </a:tr>
              <a:tr h="136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705240"/>
                  </a:ext>
                </a:extLst>
              </a:tr>
              <a:tr h="126041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972632"/>
                  </a:ext>
                </a:extLst>
              </a:tr>
              <a:tr h="156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80033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7406362-0910-8F0F-8CD2-FEC874C50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19681"/>
              </p:ext>
            </p:extLst>
          </p:nvPr>
        </p:nvGraphicFramePr>
        <p:xfrm>
          <a:off x="2455335" y="4803164"/>
          <a:ext cx="9736656" cy="1546834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3143951708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45571163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40883229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35735733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3071570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49721600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89511497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130927634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66201975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3107704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2382715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3406918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90610949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75812566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7516824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35664186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45302025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33627570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2601963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61513392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3756933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3875588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97101969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9157895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4566777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9953404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6767665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04973525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92503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2646047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60940398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63441923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2171629697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017711003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49456976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1494659451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3374522011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072046762"/>
                    </a:ext>
                  </a:extLst>
                </a:gridCol>
              </a:tblGrid>
              <a:tr h="14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DEP. COPIAPÓ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668871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RICARDO ORELLANA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849025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SEBASTIÁN ESPINOZA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280256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870028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838893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970477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062087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182009"/>
                  </a:ext>
                </a:extLst>
              </a:tr>
              <a:tr h="124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678977"/>
                  </a:ext>
                </a:extLst>
              </a:tr>
              <a:tr h="12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13547"/>
                  </a:ext>
                </a:extLst>
              </a:tr>
              <a:tr h="128902"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672017"/>
                  </a:ext>
                </a:extLst>
              </a:tr>
              <a:tr h="14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7516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B6F8C85-347D-7877-7D36-DF9232672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27218"/>
              </p:ext>
            </p:extLst>
          </p:nvPr>
        </p:nvGraphicFramePr>
        <p:xfrm>
          <a:off x="2455336" y="1234115"/>
          <a:ext cx="9736651" cy="1682299"/>
        </p:xfrm>
        <a:graphic>
          <a:graphicData uri="http://schemas.openxmlformats.org/drawingml/2006/table">
            <a:tbl>
              <a:tblPr/>
              <a:tblGrid>
                <a:gridCol w="1162408">
                  <a:extLst>
                    <a:ext uri="{9D8B030D-6E8A-4147-A177-3AD203B41FA5}">
                      <a16:colId xmlns:a16="http://schemas.microsoft.com/office/drawing/2014/main" val="1116964860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91710139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73855989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0887502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9298284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327090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39836597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99499871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62714642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37564861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638454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3777635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43225641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1519533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302397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5797070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83344045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395390385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7205202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47686792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2963716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9981869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9938376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5539090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94462465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61253656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7257449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43942953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04272323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18217015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7849514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490999263"/>
                    </a:ext>
                  </a:extLst>
                </a:gridCol>
                <a:gridCol w="862818">
                  <a:extLst>
                    <a:ext uri="{9D8B030D-6E8A-4147-A177-3AD203B41FA5}">
                      <a16:colId xmlns:a16="http://schemas.microsoft.com/office/drawing/2014/main" val="2758812582"/>
                    </a:ext>
                  </a:extLst>
                </a:gridCol>
                <a:gridCol w="958686">
                  <a:extLst>
                    <a:ext uri="{9D8B030D-6E8A-4147-A177-3AD203B41FA5}">
                      <a16:colId xmlns:a16="http://schemas.microsoft.com/office/drawing/2014/main" val="2335858858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615470325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386910381"/>
                    </a:ext>
                  </a:extLst>
                </a:gridCol>
                <a:gridCol w="874801">
                  <a:extLst>
                    <a:ext uri="{9D8B030D-6E8A-4147-A177-3AD203B41FA5}">
                      <a16:colId xmlns:a16="http://schemas.microsoft.com/office/drawing/2014/main" val="1354634207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112643917"/>
                    </a:ext>
                  </a:extLst>
                </a:gridCol>
              </a:tblGrid>
              <a:tr h="161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DEP. ANTOFAGASTA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296021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BORIS GONZÁLEZ BRAVO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09.07.04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762126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MARÍN PIZARRO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30530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FELIPE ÁLVAREZ ROMERO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4746557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FRANKO SIEGLER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180011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RODRIGO ASTORGA REYES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035878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SERGIO HINOJOSA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26004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48283"/>
                  </a:ext>
                </a:extLst>
              </a:tr>
              <a:tr h="135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832508"/>
                  </a:ext>
                </a:extLst>
              </a:tr>
              <a:tr h="141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134851"/>
                  </a:ext>
                </a:extLst>
              </a:tr>
              <a:tr h="130613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191402"/>
                  </a:ext>
                </a:extLst>
              </a:tr>
              <a:tr h="161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958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75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94DECEA-B7AE-FC7D-5456-CF1F70585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71048"/>
              </p:ext>
            </p:extLst>
          </p:nvPr>
        </p:nvGraphicFramePr>
        <p:xfrm>
          <a:off x="2438403" y="1234114"/>
          <a:ext cx="9753604" cy="1636090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478787576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332106670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95126930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51068772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8673103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32804823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51710159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326239721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45168021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1048816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5291941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46529266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21333253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922269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73191197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4159995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519566728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96057989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50995703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11750249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27308917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1992577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04969533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37043745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6330152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61796926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8955082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73053536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24537752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73302900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3642061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92717279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2092106863"/>
                    </a:ext>
                  </a:extLst>
                </a:gridCol>
                <a:gridCol w="960355">
                  <a:extLst>
                    <a:ext uri="{9D8B030D-6E8A-4147-A177-3AD203B41FA5}">
                      <a16:colId xmlns:a16="http://schemas.microsoft.com/office/drawing/2014/main" val="2346089513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4050971052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1579906738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2097908435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2567971572"/>
                    </a:ext>
                  </a:extLst>
                </a:gridCol>
              </a:tblGrid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COBRELOA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484397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CORNEJO MIRANDA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217390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PATRICIO ROMERO FERNÁNDEZ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274588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120274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582261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34599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143633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494042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519189"/>
                  </a:ext>
                </a:extLst>
              </a:tr>
              <a:tr h="137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39785"/>
                  </a:ext>
                </a:extLst>
              </a:tr>
              <a:tr h="12702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843583"/>
                  </a:ext>
                </a:extLst>
              </a:tr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99769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AA96CC9-ECB2-C909-FA16-A4054EAD4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99042"/>
              </p:ext>
            </p:extLst>
          </p:nvPr>
        </p:nvGraphicFramePr>
        <p:xfrm>
          <a:off x="2438403" y="3071381"/>
          <a:ext cx="9753603" cy="1551419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482511353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316587811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99022899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54992999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24283819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29089491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875676780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120479563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1607970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2817556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94488131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63860973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5126811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6237979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59140190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974118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71108438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250541801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77409901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73426106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77031050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63809105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7363732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67751860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03898387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01687324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12709112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81486566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18416327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9890051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1468771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364818763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609432596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1111464393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890229964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3614412253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599471838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225451218"/>
                    </a:ext>
                  </a:extLst>
                </a:gridCol>
              </a:tblGrid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CURICÓ UNIDO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526154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RUZ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29222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PÉREZ SEPÚLVEDA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543273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RETAMAL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05.09.06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490099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887285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761572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282701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819906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746508"/>
                  </a:ext>
                </a:extLst>
              </a:tr>
              <a:tr h="130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174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14318"/>
                  </a:ext>
                </a:extLst>
              </a:tr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47119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FF01D46-72F8-19A1-CA93-8738015BC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731841"/>
              </p:ext>
            </p:extLst>
          </p:nvPr>
        </p:nvGraphicFramePr>
        <p:xfrm>
          <a:off x="2438403" y="4821954"/>
          <a:ext cx="9753603" cy="1551419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1058225799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129112946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97061534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45860470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97069655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92140314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331675798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297991219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83078575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5851979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07521220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442753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80807511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05565765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55271175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10949018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047521826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149824874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7777099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01541666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55419688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673766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3119956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29679781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76859707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13517397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46522971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7434101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33545466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79278941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67606360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580797940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3230535624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686725358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909254625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851222646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577958592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2995144523"/>
                    </a:ext>
                  </a:extLst>
                </a:gridCol>
              </a:tblGrid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DEP. SANTA CRUZ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765923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MIRANDA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506566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MORENO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722229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DILAN GUZMÁN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682675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ICKER QUIROZ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462516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MAXIMILIANO HENRÍQUEZ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995785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1163159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020398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6863192"/>
                  </a:ext>
                </a:extLst>
              </a:tr>
              <a:tr h="130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150766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029382"/>
                  </a:ext>
                </a:extLst>
              </a:tr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77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5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61F741-6BCA-E102-8BEE-E5662265A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487809"/>
              </p:ext>
            </p:extLst>
          </p:nvPr>
        </p:nvGraphicFramePr>
        <p:xfrm>
          <a:off x="2429937" y="3071381"/>
          <a:ext cx="9762065" cy="1517548"/>
        </p:xfrm>
        <a:graphic>
          <a:graphicData uri="http://schemas.openxmlformats.org/drawingml/2006/table">
            <a:tbl>
              <a:tblPr/>
              <a:tblGrid>
                <a:gridCol w="1165441">
                  <a:extLst>
                    <a:ext uri="{9D8B030D-6E8A-4147-A177-3AD203B41FA5}">
                      <a16:colId xmlns:a16="http://schemas.microsoft.com/office/drawing/2014/main" val="4015958644"/>
                    </a:ext>
                  </a:extLst>
                </a:gridCol>
                <a:gridCol w="312386">
                  <a:extLst>
                    <a:ext uri="{9D8B030D-6E8A-4147-A177-3AD203B41FA5}">
                      <a16:colId xmlns:a16="http://schemas.microsoft.com/office/drawing/2014/main" val="117840623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85499400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04608030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260487512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9585924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183420062"/>
                    </a:ext>
                  </a:extLst>
                </a:gridCol>
                <a:gridCol w="144178">
                  <a:extLst>
                    <a:ext uri="{9D8B030D-6E8A-4147-A177-3AD203B41FA5}">
                      <a16:colId xmlns:a16="http://schemas.microsoft.com/office/drawing/2014/main" val="132638509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52700653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271147813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69823226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81536939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159024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6992655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56328583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3971685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904989952"/>
                    </a:ext>
                  </a:extLst>
                </a:gridCol>
                <a:gridCol w="150185">
                  <a:extLst>
                    <a:ext uri="{9D8B030D-6E8A-4147-A177-3AD203B41FA5}">
                      <a16:colId xmlns:a16="http://schemas.microsoft.com/office/drawing/2014/main" val="277963927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796596969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82528493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76206185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446754892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41106594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516243389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103340145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574365741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58365774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89141466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97554686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275956858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580870165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749780324"/>
                    </a:ext>
                  </a:extLst>
                </a:gridCol>
                <a:gridCol w="865070">
                  <a:extLst>
                    <a:ext uri="{9D8B030D-6E8A-4147-A177-3AD203B41FA5}">
                      <a16:colId xmlns:a16="http://schemas.microsoft.com/office/drawing/2014/main" val="1591883220"/>
                    </a:ext>
                  </a:extLst>
                </a:gridCol>
                <a:gridCol w="961188">
                  <a:extLst>
                    <a:ext uri="{9D8B030D-6E8A-4147-A177-3AD203B41FA5}">
                      <a16:colId xmlns:a16="http://schemas.microsoft.com/office/drawing/2014/main" val="710349329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1421146245"/>
                    </a:ext>
                  </a:extLst>
                </a:gridCol>
                <a:gridCol w="798987">
                  <a:extLst>
                    <a:ext uri="{9D8B030D-6E8A-4147-A177-3AD203B41FA5}">
                      <a16:colId xmlns:a16="http://schemas.microsoft.com/office/drawing/2014/main" val="10481644"/>
                    </a:ext>
                  </a:extLst>
                </a:gridCol>
                <a:gridCol w="877084">
                  <a:extLst>
                    <a:ext uri="{9D8B030D-6E8A-4147-A177-3AD203B41FA5}">
                      <a16:colId xmlns:a16="http://schemas.microsoft.com/office/drawing/2014/main" val="3672316591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3920231127"/>
                    </a:ext>
                  </a:extLst>
                </a:gridCol>
              </a:tblGrid>
              <a:tr h="146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DEP. TEMUCO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097304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BASTIÁN ESCOBAR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700504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EMILIO MORENO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567976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GABRIEL PINOCHET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42389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PÉREZ CAMPOS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413437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1426422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1515722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025304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3732393"/>
                  </a:ext>
                </a:extLst>
              </a:tr>
              <a:tr h="127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249615"/>
                  </a:ext>
                </a:extLst>
              </a:tr>
              <a:tr h="11782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711503"/>
                  </a:ext>
                </a:extLst>
              </a:tr>
              <a:tr h="146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430875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39BDF46-D69F-B5EA-602A-0120E855D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508988"/>
              </p:ext>
            </p:extLst>
          </p:nvPr>
        </p:nvGraphicFramePr>
        <p:xfrm>
          <a:off x="2429937" y="1259514"/>
          <a:ext cx="9762064" cy="1619151"/>
        </p:xfrm>
        <a:graphic>
          <a:graphicData uri="http://schemas.openxmlformats.org/drawingml/2006/table">
            <a:tbl>
              <a:tblPr/>
              <a:tblGrid>
                <a:gridCol w="1165441">
                  <a:extLst>
                    <a:ext uri="{9D8B030D-6E8A-4147-A177-3AD203B41FA5}">
                      <a16:colId xmlns:a16="http://schemas.microsoft.com/office/drawing/2014/main" val="1278624461"/>
                    </a:ext>
                  </a:extLst>
                </a:gridCol>
                <a:gridCol w="312386">
                  <a:extLst>
                    <a:ext uri="{9D8B030D-6E8A-4147-A177-3AD203B41FA5}">
                      <a16:colId xmlns:a16="http://schemas.microsoft.com/office/drawing/2014/main" val="2236696911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582934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02642836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58176692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08204838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345439214"/>
                    </a:ext>
                  </a:extLst>
                </a:gridCol>
                <a:gridCol w="144178">
                  <a:extLst>
                    <a:ext uri="{9D8B030D-6E8A-4147-A177-3AD203B41FA5}">
                      <a16:colId xmlns:a16="http://schemas.microsoft.com/office/drawing/2014/main" val="129595584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20270070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07923200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95606609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86207972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27194729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56433922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69471600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49956780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937247872"/>
                    </a:ext>
                  </a:extLst>
                </a:gridCol>
                <a:gridCol w="150185">
                  <a:extLst>
                    <a:ext uri="{9D8B030D-6E8A-4147-A177-3AD203B41FA5}">
                      <a16:colId xmlns:a16="http://schemas.microsoft.com/office/drawing/2014/main" val="1505032542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95628175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93543348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59163466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96212628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3728901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32797219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008293901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3091005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05340293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13481291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37360679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238026171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10159393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940428405"/>
                    </a:ext>
                  </a:extLst>
                </a:gridCol>
                <a:gridCol w="865069">
                  <a:extLst>
                    <a:ext uri="{9D8B030D-6E8A-4147-A177-3AD203B41FA5}">
                      <a16:colId xmlns:a16="http://schemas.microsoft.com/office/drawing/2014/main" val="3311298506"/>
                    </a:ext>
                  </a:extLst>
                </a:gridCol>
                <a:gridCol w="961188">
                  <a:extLst>
                    <a:ext uri="{9D8B030D-6E8A-4147-A177-3AD203B41FA5}">
                      <a16:colId xmlns:a16="http://schemas.microsoft.com/office/drawing/2014/main" val="2804530902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4201774623"/>
                    </a:ext>
                  </a:extLst>
                </a:gridCol>
                <a:gridCol w="798987">
                  <a:extLst>
                    <a:ext uri="{9D8B030D-6E8A-4147-A177-3AD203B41FA5}">
                      <a16:colId xmlns:a16="http://schemas.microsoft.com/office/drawing/2014/main" val="2122087410"/>
                    </a:ext>
                  </a:extLst>
                </a:gridCol>
                <a:gridCol w="877084">
                  <a:extLst>
                    <a:ext uri="{9D8B030D-6E8A-4147-A177-3AD203B41FA5}">
                      <a16:colId xmlns:a16="http://schemas.microsoft.com/office/drawing/2014/main" val="3072156648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4008328600"/>
                    </a:ext>
                  </a:extLst>
                </a:gridCol>
              </a:tblGrid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DEP. RECO</a:t>
                      </a:r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LETA</a:t>
                      </a:r>
                      <a:endParaRPr lang="es-CL" sz="7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24093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JAIME VARGAS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44131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VÁSQUEZ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626088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56823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568707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891846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20154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6385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89163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959392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935461"/>
                  </a:ext>
                </a:extLst>
              </a:tr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9386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3C27DCF-1144-BEF6-FA80-C32C25B0A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041137"/>
              </p:ext>
            </p:extLst>
          </p:nvPr>
        </p:nvGraphicFramePr>
        <p:xfrm>
          <a:off x="2429937" y="4781645"/>
          <a:ext cx="9762064" cy="1610688"/>
        </p:xfrm>
        <a:graphic>
          <a:graphicData uri="http://schemas.openxmlformats.org/drawingml/2006/table">
            <a:tbl>
              <a:tblPr/>
              <a:tblGrid>
                <a:gridCol w="1165441">
                  <a:extLst>
                    <a:ext uri="{9D8B030D-6E8A-4147-A177-3AD203B41FA5}">
                      <a16:colId xmlns:a16="http://schemas.microsoft.com/office/drawing/2014/main" val="1402469281"/>
                    </a:ext>
                  </a:extLst>
                </a:gridCol>
                <a:gridCol w="312386">
                  <a:extLst>
                    <a:ext uri="{9D8B030D-6E8A-4147-A177-3AD203B41FA5}">
                      <a16:colId xmlns:a16="http://schemas.microsoft.com/office/drawing/2014/main" val="1699306982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35578613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3696079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22269585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02852107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189889864"/>
                    </a:ext>
                  </a:extLst>
                </a:gridCol>
                <a:gridCol w="144178">
                  <a:extLst>
                    <a:ext uri="{9D8B030D-6E8A-4147-A177-3AD203B41FA5}">
                      <a16:colId xmlns:a16="http://schemas.microsoft.com/office/drawing/2014/main" val="246244504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79074591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512851083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806481721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70578626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72062039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36241496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52209582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20181452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132747572"/>
                    </a:ext>
                  </a:extLst>
                </a:gridCol>
                <a:gridCol w="150185">
                  <a:extLst>
                    <a:ext uri="{9D8B030D-6E8A-4147-A177-3AD203B41FA5}">
                      <a16:colId xmlns:a16="http://schemas.microsoft.com/office/drawing/2014/main" val="199493191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951544829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40240930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93291855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09771927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93609192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27252259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889152849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36899437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993450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48883284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788740235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70773170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260852878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695487307"/>
                    </a:ext>
                  </a:extLst>
                </a:gridCol>
                <a:gridCol w="865069">
                  <a:extLst>
                    <a:ext uri="{9D8B030D-6E8A-4147-A177-3AD203B41FA5}">
                      <a16:colId xmlns:a16="http://schemas.microsoft.com/office/drawing/2014/main" val="4157564367"/>
                    </a:ext>
                  </a:extLst>
                </a:gridCol>
                <a:gridCol w="961188">
                  <a:extLst>
                    <a:ext uri="{9D8B030D-6E8A-4147-A177-3AD203B41FA5}">
                      <a16:colId xmlns:a16="http://schemas.microsoft.com/office/drawing/2014/main" val="2936435918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2033376747"/>
                    </a:ext>
                  </a:extLst>
                </a:gridCol>
                <a:gridCol w="798987">
                  <a:extLst>
                    <a:ext uri="{9D8B030D-6E8A-4147-A177-3AD203B41FA5}">
                      <a16:colId xmlns:a16="http://schemas.microsoft.com/office/drawing/2014/main" val="3916017448"/>
                    </a:ext>
                  </a:extLst>
                </a:gridCol>
                <a:gridCol w="877084">
                  <a:extLst>
                    <a:ext uri="{9D8B030D-6E8A-4147-A177-3AD203B41FA5}">
                      <a16:colId xmlns:a16="http://schemas.microsoft.com/office/drawing/2014/main" val="2441607972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1706717971"/>
                    </a:ext>
                  </a:extLst>
                </a:gridCol>
              </a:tblGrid>
              <a:tr h="154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801175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CARREÑO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013001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TOMÁS CHARPENTIER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807529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05030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784224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83270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653217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494377"/>
                  </a:ext>
                </a:extLst>
              </a:tr>
              <a:tr h="12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077443"/>
                  </a:ext>
                </a:extLst>
              </a:tr>
              <a:tr h="134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784059"/>
                  </a:ext>
                </a:extLst>
              </a:tr>
              <a:tr h="134223">
                <a:tc>
                  <a:txBody>
                    <a:bodyPr/>
                    <a:lstStyle/>
                    <a:p>
                      <a:pPr algn="ctr" fontAlgn="ctr"/>
                      <a:endParaRPr lang="es-CL" sz="6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920808"/>
                  </a:ext>
                </a:extLst>
              </a:tr>
              <a:tr h="154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974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1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F7C287-6035-6BBB-BC9A-0378E4932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661715"/>
              </p:ext>
            </p:extLst>
          </p:nvPr>
        </p:nvGraphicFramePr>
        <p:xfrm>
          <a:off x="2455337" y="4764714"/>
          <a:ext cx="9736655" cy="1576819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3677253335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164697553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59745961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84314449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0579507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3051681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82267459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8231967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275413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386396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97553505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2850449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64474850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9476863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584822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55861233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346336864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190642824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9614685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6918116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64917700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1233970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23621226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8318517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4986552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3756570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92813998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1589984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4310719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3684360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6336074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975532054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3002614095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1823258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437640249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4116994871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1066505716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55694323"/>
                    </a:ext>
                  </a:extLst>
                </a:gridCol>
              </a:tblGrid>
              <a:tr h="151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U. SAN FELIPE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856934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PABLO RODRÍGUEZ SALGADO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361235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VALENTÍN SÁNCHEZ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22.03.07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291082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VICENTE ÁLVAREZ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566037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137519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072348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295125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7910101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264168"/>
                  </a:ext>
                </a:extLst>
              </a:tr>
              <a:tr h="132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621597"/>
                  </a:ext>
                </a:extLst>
              </a:tr>
              <a:tr h="122424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238944"/>
                  </a:ext>
                </a:extLst>
              </a:tr>
              <a:tr h="151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77740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5876C0-9FC9-7A8A-81C3-2F572BAAF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128322"/>
              </p:ext>
            </p:extLst>
          </p:nvPr>
        </p:nvGraphicFramePr>
        <p:xfrm>
          <a:off x="2455337" y="1225648"/>
          <a:ext cx="9736650" cy="1686883"/>
        </p:xfrm>
        <a:graphic>
          <a:graphicData uri="http://schemas.openxmlformats.org/drawingml/2006/table">
            <a:tbl>
              <a:tblPr/>
              <a:tblGrid>
                <a:gridCol w="1162407">
                  <a:extLst>
                    <a:ext uri="{9D8B030D-6E8A-4147-A177-3AD203B41FA5}">
                      <a16:colId xmlns:a16="http://schemas.microsoft.com/office/drawing/2014/main" val="485499653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50253620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6643460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906930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5275286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83593624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0511616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52761592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425410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9548182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4519589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3960070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6295162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62877194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13435670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94637117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55842902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219099184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78904603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46108213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4813134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342740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8546831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12414826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8335936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23480116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95944409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44752999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81432806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7370857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66259866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974710605"/>
                    </a:ext>
                  </a:extLst>
                </a:gridCol>
                <a:gridCol w="862818">
                  <a:extLst>
                    <a:ext uri="{9D8B030D-6E8A-4147-A177-3AD203B41FA5}">
                      <a16:colId xmlns:a16="http://schemas.microsoft.com/office/drawing/2014/main" val="2428849895"/>
                    </a:ext>
                  </a:extLst>
                </a:gridCol>
                <a:gridCol w="958686">
                  <a:extLst>
                    <a:ext uri="{9D8B030D-6E8A-4147-A177-3AD203B41FA5}">
                      <a16:colId xmlns:a16="http://schemas.microsoft.com/office/drawing/2014/main" val="2699983751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718755030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2521323351"/>
                    </a:ext>
                  </a:extLst>
                </a:gridCol>
                <a:gridCol w="874801">
                  <a:extLst>
                    <a:ext uri="{9D8B030D-6E8A-4147-A177-3AD203B41FA5}">
                      <a16:colId xmlns:a16="http://schemas.microsoft.com/office/drawing/2014/main" val="4092548702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420773109"/>
                    </a:ext>
                  </a:extLst>
                </a:gridCol>
              </a:tblGrid>
              <a:tr h="162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MORNING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055922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BARRIENTOS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14818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VILLEGAS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403949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ARANCIBIA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98473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PATRICIO CASTRO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420446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PATRICK LOBOS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955858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09614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039983"/>
                  </a:ext>
                </a:extLst>
              </a:tr>
              <a:tr h="136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087347"/>
                  </a:ext>
                </a:extLst>
              </a:tr>
              <a:tr h="14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352758"/>
                  </a:ext>
                </a:extLst>
              </a:tr>
              <a:tr h="130969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128665"/>
                  </a:ext>
                </a:extLst>
              </a:tr>
              <a:tr h="162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552791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8711583-5ADA-6BB7-C496-3097971C2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809842"/>
              </p:ext>
            </p:extLst>
          </p:nvPr>
        </p:nvGraphicFramePr>
        <p:xfrm>
          <a:off x="2455338" y="3071381"/>
          <a:ext cx="9736648" cy="1576819"/>
        </p:xfrm>
        <a:graphic>
          <a:graphicData uri="http://schemas.openxmlformats.org/drawingml/2006/table">
            <a:tbl>
              <a:tblPr/>
              <a:tblGrid>
                <a:gridCol w="1162407">
                  <a:extLst>
                    <a:ext uri="{9D8B030D-6E8A-4147-A177-3AD203B41FA5}">
                      <a16:colId xmlns:a16="http://schemas.microsoft.com/office/drawing/2014/main" val="2175544128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225970634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6881330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62060373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4214241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5985950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271890945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97101121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3415696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2045727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4716041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4661024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2609110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8086697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63802457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5086879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932739244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53514176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18158444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6018696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46371268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5421475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1923364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4618813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1553380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3329961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3573427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29285273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1547195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7187456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4803253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58555521"/>
                    </a:ext>
                  </a:extLst>
                </a:gridCol>
                <a:gridCol w="862817">
                  <a:extLst>
                    <a:ext uri="{9D8B030D-6E8A-4147-A177-3AD203B41FA5}">
                      <a16:colId xmlns:a16="http://schemas.microsoft.com/office/drawing/2014/main" val="3208616935"/>
                    </a:ext>
                  </a:extLst>
                </a:gridCol>
                <a:gridCol w="958686">
                  <a:extLst>
                    <a:ext uri="{9D8B030D-6E8A-4147-A177-3AD203B41FA5}">
                      <a16:colId xmlns:a16="http://schemas.microsoft.com/office/drawing/2014/main" val="1261438109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453395552"/>
                    </a:ext>
                  </a:extLst>
                </a:gridCol>
                <a:gridCol w="796907">
                  <a:extLst>
                    <a:ext uri="{9D8B030D-6E8A-4147-A177-3AD203B41FA5}">
                      <a16:colId xmlns:a16="http://schemas.microsoft.com/office/drawing/2014/main" val="2918232598"/>
                    </a:ext>
                  </a:extLst>
                </a:gridCol>
                <a:gridCol w="874801">
                  <a:extLst>
                    <a:ext uri="{9D8B030D-6E8A-4147-A177-3AD203B41FA5}">
                      <a16:colId xmlns:a16="http://schemas.microsoft.com/office/drawing/2014/main" val="831248359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158534534"/>
                    </a:ext>
                  </a:extLst>
                </a:gridCol>
              </a:tblGrid>
              <a:tr h="151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SAN MARCOS DE ARICA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897483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TAPIA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355221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D´HIDIER PEREIRA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9684293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FABIÁN ROSALES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0042243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 MALUENDA GEMIO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180451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REINER CAMPOS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713448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370938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841746"/>
                  </a:ext>
                </a:extLst>
              </a:tr>
              <a:tr h="12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103815"/>
                  </a:ext>
                </a:extLst>
              </a:tr>
              <a:tr h="132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054564"/>
                  </a:ext>
                </a:extLst>
              </a:tr>
              <a:tr h="122424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952914"/>
                  </a:ext>
                </a:extLst>
              </a:tr>
              <a:tr h="151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7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77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2852154-98BC-473F-6699-ED893E50A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690955"/>
              </p:ext>
            </p:extLst>
          </p:nvPr>
        </p:nvGraphicFramePr>
        <p:xfrm>
          <a:off x="2421469" y="3520439"/>
          <a:ext cx="9770525" cy="1584963"/>
        </p:xfrm>
        <a:graphic>
          <a:graphicData uri="http://schemas.openxmlformats.org/drawingml/2006/table">
            <a:tbl>
              <a:tblPr/>
              <a:tblGrid>
                <a:gridCol w="1166452">
                  <a:extLst>
                    <a:ext uri="{9D8B030D-6E8A-4147-A177-3AD203B41FA5}">
                      <a16:colId xmlns:a16="http://schemas.microsoft.com/office/drawing/2014/main" val="1848404849"/>
                    </a:ext>
                  </a:extLst>
                </a:gridCol>
                <a:gridCol w="312657">
                  <a:extLst>
                    <a:ext uri="{9D8B030D-6E8A-4147-A177-3AD203B41FA5}">
                      <a16:colId xmlns:a16="http://schemas.microsoft.com/office/drawing/2014/main" val="973989581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565343126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2296623787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4156749981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271357541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528032013"/>
                    </a:ext>
                  </a:extLst>
                </a:gridCol>
                <a:gridCol w="144303">
                  <a:extLst>
                    <a:ext uri="{9D8B030D-6E8A-4147-A177-3AD203B41FA5}">
                      <a16:colId xmlns:a16="http://schemas.microsoft.com/office/drawing/2014/main" val="469885937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604344594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717095983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2428731518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272462010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4134225961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956847588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923147226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2838474385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806494503"/>
                    </a:ext>
                  </a:extLst>
                </a:gridCol>
                <a:gridCol w="150316">
                  <a:extLst>
                    <a:ext uri="{9D8B030D-6E8A-4147-A177-3AD203B41FA5}">
                      <a16:colId xmlns:a16="http://schemas.microsoft.com/office/drawing/2014/main" val="2972935594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119765535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303865467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216138541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71243114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1658815468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52868491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878667419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498554478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19212165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4925341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1211295621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471677435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95001188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553599612"/>
                    </a:ext>
                  </a:extLst>
                </a:gridCol>
                <a:gridCol w="865820">
                  <a:extLst>
                    <a:ext uri="{9D8B030D-6E8A-4147-A177-3AD203B41FA5}">
                      <a16:colId xmlns:a16="http://schemas.microsoft.com/office/drawing/2014/main" val="2390376345"/>
                    </a:ext>
                  </a:extLst>
                </a:gridCol>
                <a:gridCol w="962022">
                  <a:extLst>
                    <a:ext uri="{9D8B030D-6E8A-4147-A177-3AD203B41FA5}">
                      <a16:colId xmlns:a16="http://schemas.microsoft.com/office/drawing/2014/main" val="3904554985"/>
                    </a:ext>
                  </a:extLst>
                </a:gridCol>
                <a:gridCol w="348733">
                  <a:extLst>
                    <a:ext uri="{9D8B030D-6E8A-4147-A177-3AD203B41FA5}">
                      <a16:colId xmlns:a16="http://schemas.microsoft.com/office/drawing/2014/main" val="2375664526"/>
                    </a:ext>
                  </a:extLst>
                </a:gridCol>
                <a:gridCol w="799680">
                  <a:extLst>
                    <a:ext uri="{9D8B030D-6E8A-4147-A177-3AD203B41FA5}">
                      <a16:colId xmlns:a16="http://schemas.microsoft.com/office/drawing/2014/main" val="883151383"/>
                    </a:ext>
                  </a:extLst>
                </a:gridCol>
                <a:gridCol w="877845">
                  <a:extLst>
                    <a:ext uri="{9D8B030D-6E8A-4147-A177-3AD203B41FA5}">
                      <a16:colId xmlns:a16="http://schemas.microsoft.com/office/drawing/2014/main" val="119112705"/>
                    </a:ext>
                  </a:extLst>
                </a:gridCol>
                <a:gridCol w="348733">
                  <a:extLst>
                    <a:ext uri="{9D8B030D-6E8A-4147-A177-3AD203B41FA5}">
                      <a16:colId xmlns:a16="http://schemas.microsoft.com/office/drawing/2014/main" val="4133167600"/>
                    </a:ext>
                  </a:extLst>
                </a:gridCol>
              </a:tblGrid>
              <a:tr h="14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MAGALLANES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382672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ALONSO BARRÍA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605310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ALONSO WALTERS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984083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ELÍAS BERRÍOS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655974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FABIÁN ABARCA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255997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GONZÁLEZ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612071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LÓPEZ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392912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ROMERO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21855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OSORIO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6252336"/>
                  </a:ext>
                </a:extLst>
              </a:tr>
              <a:tr h="1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MÁXIMO ESPÍNOLA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925035"/>
                  </a:ext>
                </a:extLst>
              </a:tr>
              <a:tr h="12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819349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464332"/>
                  </a:ext>
                </a:extLst>
              </a:tr>
              <a:tr h="14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978923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2F4874A-DCDF-25B0-6EBD-0AB93C4F4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22911"/>
              </p:ext>
            </p:extLst>
          </p:nvPr>
        </p:nvGraphicFramePr>
        <p:xfrm>
          <a:off x="2421469" y="1699781"/>
          <a:ext cx="9770525" cy="1729222"/>
        </p:xfrm>
        <a:graphic>
          <a:graphicData uri="http://schemas.openxmlformats.org/drawingml/2006/table">
            <a:tbl>
              <a:tblPr/>
              <a:tblGrid>
                <a:gridCol w="1166452">
                  <a:extLst>
                    <a:ext uri="{9D8B030D-6E8A-4147-A177-3AD203B41FA5}">
                      <a16:colId xmlns:a16="http://schemas.microsoft.com/office/drawing/2014/main" val="342715285"/>
                    </a:ext>
                  </a:extLst>
                </a:gridCol>
                <a:gridCol w="312657">
                  <a:extLst>
                    <a:ext uri="{9D8B030D-6E8A-4147-A177-3AD203B41FA5}">
                      <a16:colId xmlns:a16="http://schemas.microsoft.com/office/drawing/2014/main" val="2189250176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979724090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517463637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45630723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246169110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2575335205"/>
                    </a:ext>
                  </a:extLst>
                </a:gridCol>
                <a:gridCol w="144303">
                  <a:extLst>
                    <a:ext uri="{9D8B030D-6E8A-4147-A177-3AD203B41FA5}">
                      <a16:colId xmlns:a16="http://schemas.microsoft.com/office/drawing/2014/main" val="3316164695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2631403419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2014036001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206221611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16785519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88243997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926425477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775488020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212220133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3168643454"/>
                    </a:ext>
                  </a:extLst>
                </a:gridCol>
                <a:gridCol w="150316">
                  <a:extLst>
                    <a:ext uri="{9D8B030D-6E8A-4147-A177-3AD203B41FA5}">
                      <a16:colId xmlns:a16="http://schemas.microsoft.com/office/drawing/2014/main" val="1367833259"/>
                    </a:ext>
                  </a:extLst>
                </a:gridCol>
                <a:gridCol w="138290">
                  <a:extLst>
                    <a:ext uri="{9D8B030D-6E8A-4147-A177-3AD203B41FA5}">
                      <a16:colId xmlns:a16="http://schemas.microsoft.com/office/drawing/2014/main" val="1963606505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702645977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802264694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100317107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1054633999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61410478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411109587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93249605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114985765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980992003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53586985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1066942696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3632974017"/>
                    </a:ext>
                  </a:extLst>
                </a:gridCol>
                <a:gridCol w="132278">
                  <a:extLst>
                    <a:ext uri="{9D8B030D-6E8A-4147-A177-3AD203B41FA5}">
                      <a16:colId xmlns:a16="http://schemas.microsoft.com/office/drawing/2014/main" val="2878004648"/>
                    </a:ext>
                  </a:extLst>
                </a:gridCol>
                <a:gridCol w="865820">
                  <a:extLst>
                    <a:ext uri="{9D8B030D-6E8A-4147-A177-3AD203B41FA5}">
                      <a16:colId xmlns:a16="http://schemas.microsoft.com/office/drawing/2014/main" val="3842641677"/>
                    </a:ext>
                  </a:extLst>
                </a:gridCol>
                <a:gridCol w="962022">
                  <a:extLst>
                    <a:ext uri="{9D8B030D-6E8A-4147-A177-3AD203B41FA5}">
                      <a16:colId xmlns:a16="http://schemas.microsoft.com/office/drawing/2014/main" val="2905230985"/>
                    </a:ext>
                  </a:extLst>
                </a:gridCol>
                <a:gridCol w="348733">
                  <a:extLst>
                    <a:ext uri="{9D8B030D-6E8A-4147-A177-3AD203B41FA5}">
                      <a16:colId xmlns:a16="http://schemas.microsoft.com/office/drawing/2014/main" val="3848967977"/>
                    </a:ext>
                  </a:extLst>
                </a:gridCol>
                <a:gridCol w="799680">
                  <a:extLst>
                    <a:ext uri="{9D8B030D-6E8A-4147-A177-3AD203B41FA5}">
                      <a16:colId xmlns:a16="http://schemas.microsoft.com/office/drawing/2014/main" val="199609308"/>
                    </a:ext>
                  </a:extLst>
                </a:gridCol>
                <a:gridCol w="877845">
                  <a:extLst>
                    <a:ext uri="{9D8B030D-6E8A-4147-A177-3AD203B41FA5}">
                      <a16:colId xmlns:a16="http://schemas.microsoft.com/office/drawing/2014/main" val="2127212671"/>
                    </a:ext>
                  </a:extLst>
                </a:gridCol>
                <a:gridCol w="348733">
                  <a:extLst>
                    <a:ext uri="{9D8B030D-6E8A-4147-A177-3AD203B41FA5}">
                      <a16:colId xmlns:a16="http://schemas.microsoft.com/office/drawing/2014/main" val="1393410606"/>
                    </a:ext>
                  </a:extLst>
                </a:gridCol>
              </a:tblGrid>
              <a:tr h="166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180286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AGUSTÍN MORA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100119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JAVIER ARAYA ALBORNOZ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68813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TORRES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0611736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VILLALOBOS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794377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VICENTE ÁVILA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584456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39500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591529"/>
                  </a:ext>
                </a:extLst>
              </a:tr>
              <a:tr h="139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99803"/>
                  </a:ext>
                </a:extLst>
              </a:tr>
              <a:tr h="144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88961"/>
                  </a:ext>
                </a:extLst>
              </a:tr>
              <a:tr h="134256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9783949"/>
                  </a:ext>
                </a:extLst>
              </a:tr>
              <a:tr h="166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433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0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EECA24-E790-4428-75BA-299192758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267545"/>
              </p:ext>
            </p:extLst>
          </p:nvPr>
        </p:nvGraphicFramePr>
        <p:xfrm>
          <a:off x="2463803" y="1716714"/>
          <a:ext cx="9728195" cy="1636090"/>
        </p:xfrm>
        <a:graphic>
          <a:graphicData uri="http://schemas.openxmlformats.org/drawingml/2006/table">
            <a:tbl>
              <a:tblPr/>
              <a:tblGrid>
                <a:gridCol w="1161398">
                  <a:extLst>
                    <a:ext uri="{9D8B030D-6E8A-4147-A177-3AD203B41FA5}">
                      <a16:colId xmlns:a16="http://schemas.microsoft.com/office/drawing/2014/main" val="4025318084"/>
                    </a:ext>
                  </a:extLst>
                </a:gridCol>
                <a:gridCol w="311302">
                  <a:extLst>
                    <a:ext uri="{9D8B030D-6E8A-4147-A177-3AD203B41FA5}">
                      <a16:colId xmlns:a16="http://schemas.microsoft.com/office/drawing/2014/main" val="312382765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82732605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073632745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452909461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81876259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268658319"/>
                    </a:ext>
                  </a:extLst>
                </a:gridCol>
                <a:gridCol w="143678">
                  <a:extLst>
                    <a:ext uri="{9D8B030D-6E8A-4147-A177-3AD203B41FA5}">
                      <a16:colId xmlns:a16="http://schemas.microsoft.com/office/drawing/2014/main" val="213213005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084624182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88839984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70491856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40088122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90422381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712636335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648689027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86514355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289756112"/>
                    </a:ext>
                  </a:extLst>
                </a:gridCol>
                <a:gridCol w="149664">
                  <a:extLst>
                    <a:ext uri="{9D8B030D-6E8A-4147-A177-3AD203B41FA5}">
                      <a16:colId xmlns:a16="http://schemas.microsoft.com/office/drawing/2014/main" val="2015429793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72804046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39240351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24328105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417131403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1573151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44546251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299541209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80004235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900185366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453132551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825549796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403288865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419590704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609854267"/>
                    </a:ext>
                  </a:extLst>
                </a:gridCol>
                <a:gridCol w="862068">
                  <a:extLst>
                    <a:ext uri="{9D8B030D-6E8A-4147-A177-3AD203B41FA5}">
                      <a16:colId xmlns:a16="http://schemas.microsoft.com/office/drawing/2014/main" val="55692012"/>
                    </a:ext>
                  </a:extLst>
                </a:gridCol>
                <a:gridCol w="957854">
                  <a:extLst>
                    <a:ext uri="{9D8B030D-6E8A-4147-A177-3AD203B41FA5}">
                      <a16:colId xmlns:a16="http://schemas.microsoft.com/office/drawing/2014/main" val="3750103378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2924894219"/>
                    </a:ext>
                  </a:extLst>
                </a:gridCol>
                <a:gridCol w="796216">
                  <a:extLst>
                    <a:ext uri="{9D8B030D-6E8A-4147-A177-3AD203B41FA5}">
                      <a16:colId xmlns:a16="http://schemas.microsoft.com/office/drawing/2014/main" val="791698058"/>
                    </a:ext>
                  </a:extLst>
                </a:gridCol>
                <a:gridCol w="874041">
                  <a:extLst>
                    <a:ext uri="{9D8B030D-6E8A-4147-A177-3AD203B41FA5}">
                      <a16:colId xmlns:a16="http://schemas.microsoft.com/office/drawing/2014/main" val="3829177341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1969678740"/>
                    </a:ext>
                  </a:extLst>
                </a:gridCol>
              </a:tblGrid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WANDERERS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956559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PONCE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716765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MOLINA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02.08.08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870961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OPAZO OYARZO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067992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LUCO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767994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SILVA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358433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SEBASTIÁN VARGAS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162112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667208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473210"/>
                  </a:ext>
                </a:extLst>
              </a:tr>
              <a:tr h="137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320516"/>
                  </a:ext>
                </a:extLst>
              </a:tr>
              <a:tr h="12702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205595"/>
                  </a:ext>
                </a:extLst>
              </a:tr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33983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511D50A-73BD-C585-272C-856725292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1662"/>
              </p:ext>
            </p:extLst>
          </p:nvPr>
        </p:nvGraphicFramePr>
        <p:xfrm>
          <a:off x="2463803" y="3505197"/>
          <a:ext cx="9728195" cy="1636090"/>
        </p:xfrm>
        <a:graphic>
          <a:graphicData uri="http://schemas.openxmlformats.org/drawingml/2006/table">
            <a:tbl>
              <a:tblPr/>
              <a:tblGrid>
                <a:gridCol w="1161398">
                  <a:extLst>
                    <a:ext uri="{9D8B030D-6E8A-4147-A177-3AD203B41FA5}">
                      <a16:colId xmlns:a16="http://schemas.microsoft.com/office/drawing/2014/main" val="700239592"/>
                    </a:ext>
                  </a:extLst>
                </a:gridCol>
                <a:gridCol w="311302">
                  <a:extLst>
                    <a:ext uri="{9D8B030D-6E8A-4147-A177-3AD203B41FA5}">
                      <a16:colId xmlns:a16="http://schemas.microsoft.com/office/drawing/2014/main" val="3033986303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26645713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84653762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43436786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73454252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571509833"/>
                    </a:ext>
                  </a:extLst>
                </a:gridCol>
                <a:gridCol w="143678">
                  <a:extLst>
                    <a:ext uri="{9D8B030D-6E8A-4147-A177-3AD203B41FA5}">
                      <a16:colId xmlns:a16="http://schemas.microsoft.com/office/drawing/2014/main" val="3652084631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571949537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99701358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145843153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54668453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10438561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94353970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744263415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99760552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423946714"/>
                    </a:ext>
                  </a:extLst>
                </a:gridCol>
                <a:gridCol w="149664">
                  <a:extLst>
                    <a:ext uri="{9D8B030D-6E8A-4147-A177-3AD203B41FA5}">
                      <a16:colId xmlns:a16="http://schemas.microsoft.com/office/drawing/2014/main" val="216682409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152928090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166772591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59715734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74848849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82376638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99342813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015750234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917510587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013230786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30652777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827631606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569445015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114189981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368062292"/>
                    </a:ext>
                  </a:extLst>
                </a:gridCol>
                <a:gridCol w="862068">
                  <a:extLst>
                    <a:ext uri="{9D8B030D-6E8A-4147-A177-3AD203B41FA5}">
                      <a16:colId xmlns:a16="http://schemas.microsoft.com/office/drawing/2014/main" val="2969370408"/>
                    </a:ext>
                  </a:extLst>
                </a:gridCol>
                <a:gridCol w="957854">
                  <a:extLst>
                    <a:ext uri="{9D8B030D-6E8A-4147-A177-3AD203B41FA5}">
                      <a16:colId xmlns:a16="http://schemas.microsoft.com/office/drawing/2014/main" val="3842746815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1828342155"/>
                    </a:ext>
                  </a:extLst>
                </a:gridCol>
                <a:gridCol w="796216">
                  <a:extLst>
                    <a:ext uri="{9D8B030D-6E8A-4147-A177-3AD203B41FA5}">
                      <a16:colId xmlns:a16="http://schemas.microsoft.com/office/drawing/2014/main" val="3635553634"/>
                    </a:ext>
                  </a:extLst>
                </a:gridCol>
                <a:gridCol w="874041">
                  <a:extLst>
                    <a:ext uri="{9D8B030D-6E8A-4147-A177-3AD203B41FA5}">
                      <a16:colId xmlns:a16="http://schemas.microsoft.com/office/drawing/2014/main" val="3579052562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4160900526"/>
                    </a:ext>
                  </a:extLst>
                </a:gridCol>
              </a:tblGrid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U. DE CONCEPCIÓN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374399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SABANDO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563295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JAIME POBLETE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821054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MOLINA SANHUEZA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08.06.04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190492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RODRIGO OLIVARES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018400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570474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163681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353162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119358"/>
                  </a:ext>
                </a:extLst>
              </a:tr>
              <a:tr h="137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8083651"/>
                  </a:ext>
                </a:extLst>
              </a:tr>
              <a:tr h="12702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443441"/>
                  </a:ext>
                </a:extLst>
              </a:tr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786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125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6615</Words>
  <Application>Microsoft Office PowerPoint</Application>
  <PresentationFormat>Panorámica</PresentationFormat>
  <Paragraphs>6486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Argandona, Tomas</cp:lastModifiedBy>
  <cp:revision>10</cp:revision>
  <dcterms:created xsi:type="dcterms:W3CDTF">2024-04-25T13:01:34Z</dcterms:created>
  <dcterms:modified xsi:type="dcterms:W3CDTF">2025-05-08T04:01:56Z</dcterms:modified>
</cp:coreProperties>
</file>